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Lst>
  <p:sldSz cx="18288000" cy="10287000"/>
  <p:notesSz cx="6858000" cy="9144000"/>
  <p:embeddedFontLst>
    <p:embeddedFont>
      <p:font typeface="Lato Heavy" charset="1" panose="020F0502020204030203"/>
      <p:regular r:id="rId13"/>
    </p:embeddedFont>
    <p:embeddedFont>
      <p:font typeface="Lato" charset="1" panose="020F0502020204030203"/>
      <p:regular r:id="rId14"/>
    </p:embeddedFont>
    <p:embeddedFont>
      <p:font typeface="Lato Bold" charset="1" panose="020F0502020204030203"/>
      <p:regular r:id="rId15"/>
    </p:embeddedFont>
    <p:embeddedFont>
      <p:font typeface="Lato Light Italics" charset="1" panose="020F0502020204030203"/>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svg" Type="http://schemas.openxmlformats.org/officeDocument/2006/relationships/image"/><Relationship Id="rId2" Target="../media/image4.png" Type="http://schemas.openxmlformats.org/officeDocument/2006/relationships/image"/><Relationship Id="rId3" Target="../media/image5.sv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8.pn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11.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8.pn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2.svg" Type="http://schemas.openxmlformats.org/officeDocument/2006/relationships/image"/><Relationship Id="rId11" Target="../media/image9.png" Type="http://schemas.openxmlformats.org/officeDocument/2006/relationships/image"/><Relationship Id="rId12" Target="../media/image10.svg" Type="http://schemas.openxmlformats.org/officeDocument/2006/relationships/image"/><Relationship Id="rId13" Target="../media/image13.png" Type="http://schemas.openxmlformats.org/officeDocument/2006/relationships/image"/><Relationship Id="rId14" Target="../media/image14.svg" Type="http://schemas.openxmlformats.org/officeDocument/2006/relationships/image"/><Relationship Id="rId2" Target="../media/image8.png" Type="http://schemas.openxmlformats.org/officeDocument/2006/relationships/image"/><Relationship Id="rId3" Target="../media/image15.png" Type="http://schemas.openxmlformats.org/officeDocument/2006/relationships/image"/><Relationship Id="rId4" Target="../media/image16.sv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19.png" Type="http://schemas.openxmlformats.org/officeDocument/2006/relationships/image"/><Relationship Id="rId8" Target="../media/image20.svg" Type="http://schemas.openxmlformats.org/officeDocument/2006/relationships/image"/><Relationship Id="rId9" Target="../media/image21.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 Id="rId5" Target="../media/image13.png" Type="http://schemas.openxmlformats.org/officeDocument/2006/relationships/image"/><Relationship Id="rId6" Target="../media/image14.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8.png" Type="http://schemas.openxmlformats.org/officeDocument/2006/relationships/image"/><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27.png" Type="http://schemas.openxmlformats.org/officeDocument/2006/relationships/image"/><Relationship Id="rId7" Target="../media/image28.svg" Type="http://schemas.openxmlformats.org/officeDocument/2006/relationships/image"/><Relationship Id="rId8" Target="../media/image29.png" Type="http://schemas.openxmlformats.org/officeDocument/2006/relationships/image"/><Relationship Id="rId9" Target="../media/image30.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81CBEA"/>
        </a:solidFill>
      </p:bgPr>
    </p:bg>
    <p:spTree>
      <p:nvGrpSpPr>
        <p:cNvPr id="1" name=""/>
        <p:cNvGrpSpPr/>
        <p:nvPr/>
      </p:nvGrpSpPr>
      <p:grpSpPr>
        <a:xfrm>
          <a:off x="0" y="0"/>
          <a:ext cx="0" cy="0"/>
          <a:chOff x="0" y="0"/>
          <a:chExt cx="0" cy="0"/>
        </a:xfrm>
      </p:grpSpPr>
      <p:grpSp>
        <p:nvGrpSpPr>
          <p:cNvPr name="Group 2" id="2"/>
          <p:cNvGrpSpPr/>
          <p:nvPr/>
        </p:nvGrpSpPr>
        <p:grpSpPr>
          <a:xfrm rot="-5400000">
            <a:off x="791455" y="4103816"/>
            <a:ext cx="7521580" cy="2079368"/>
            <a:chOff x="0" y="0"/>
            <a:chExt cx="1349180" cy="372986"/>
          </a:xfrm>
        </p:grpSpPr>
        <p:sp>
          <p:nvSpPr>
            <p:cNvPr name="Freeform 3" id="3"/>
            <p:cNvSpPr/>
            <p:nvPr/>
          </p:nvSpPr>
          <p:spPr>
            <a:xfrm flipH="false" flipV="false" rot="0">
              <a:off x="0" y="0"/>
              <a:ext cx="1349180" cy="372986"/>
            </a:xfrm>
            <a:custGeom>
              <a:avLst/>
              <a:gdLst/>
              <a:ahLst/>
              <a:cxnLst/>
              <a:rect r="r" b="b" t="t" l="l"/>
              <a:pathLst>
                <a:path h="372986" w="1349180">
                  <a:moveTo>
                    <a:pt x="1145980" y="0"/>
                  </a:moveTo>
                  <a:cubicBezTo>
                    <a:pt x="1258205" y="0"/>
                    <a:pt x="1349180" y="83496"/>
                    <a:pt x="1349180" y="186493"/>
                  </a:cubicBezTo>
                  <a:cubicBezTo>
                    <a:pt x="1349180" y="289490"/>
                    <a:pt x="1258205" y="372986"/>
                    <a:pt x="1145980" y="372986"/>
                  </a:cubicBezTo>
                  <a:lnTo>
                    <a:pt x="203200" y="372986"/>
                  </a:lnTo>
                  <a:cubicBezTo>
                    <a:pt x="90976" y="372986"/>
                    <a:pt x="0" y="289490"/>
                    <a:pt x="0" y="186493"/>
                  </a:cubicBezTo>
                  <a:cubicBezTo>
                    <a:pt x="0" y="83496"/>
                    <a:pt x="90976" y="0"/>
                    <a:pt x="203200" y="0"/>
                  </a:cubicBezTo>
                  <a:close/>
                </a:path>
              </a:pathLst>
            </a:custGeom>
            <a:solidFill>
              <a:srgbClr val="81CBEA"/>
            </a:solidFill>
          </p:spPr>
        </p:sp>
        <p:sp>
          <p:nvSpPr>
            <p:cNvPr name="TextBox 4" id="4"/>
            <p:cNvSpPr txBox="true"/>
            <p:nvPr/>
          </p:nvSpPr>
          <p:spPr>
            <a:xfrm>
              <a:off x="0" y="-38100"/>
              <a:ext cx="1349180" cy="411086"/>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5400000">
            <a:off x="10750562" y="347732"/>
            <a:ext cx="5332795" cy="2447029"/>
            <a:chOff x="0" y="0"/>
            <a:chExt cx="834116" cy="382746"/>
          </a:xfrm>
        </p:grpSpPr>
        <p:sp>
          <p:nvSpPr>
            <p:cNvPr name="Freeform 6" id="6"/>
            <p:cNvSpPr/>
            <p:nvPr/>
          </p:nvSpPr>
          <p:spPr>
            <a:xfrm flipH="false" flipV="false" rot="0">
              <a:off x="0" y="0"/>
              <a:ext cx="834116" cy="382746"/>
            </a:xfrm>
            <a:custGeom>
              <a:avLst/>
              <a:gdLst/>
              <a:ahLst/>
              <a:cxnLst/>
              <a:rect r="r" b="b" t="t" l="l"/>
              <a:pathLst>
                <a:path h="382746" w="834116">
                  <a:moveTo>
                    <a:pt x="630916" y="0"/>
                  </a:moveTo>
                  <a:cubicBezTo>
                    <a:pt x="743140" y="0"/>
                    <a:pt x="834116" y="85681"/>
                    <a:pt x="834116" y="191373"/>
                  </a:cubicBezTo>
                  <a:cubicBezTo>
                    <a:pt x="834116" y="297065"/>
                    <a:pt x="743140" y="382746"/>
                    <a:pt x="630916" y="382746"/>
                  </a:cubicBezTo>
                  <a:lnTo>
                    <a:pt x="203200" y="382746"/>
                  </a:lnTo>
                  <a:cubicBezTo>
                    <a:pt x="90976" y="382746"/>
                    <a:pt x="0" y="297065"/>
                    <a:pt x="0" y="191373"/>
                  </a:cubicBezTo>
                  <a:cubicBezTo>
                    <a:pt x="0" y="85681"/>
                    <a:pt x="90976" y="0"/>
                    <a:pt x="203200" y="0"/>
                  </a:cubicBezTo>
                  <a:close/>
                </a:path>
              </a:pathLst>
            </a:custGeom>
            <a:solidFill>
              <a:srgbClr val="FFFFFF"/>
            </a:solidFill>
          </p:spPr>
        </p:sp>
        <p:sp>
          <p:nvSpPr>
            <p:cNvPr name="TextBox 7" id="7"/>
            <p:cNvSpPr txBox="true"/>
            <p:nvPr/>
          </p:nvSpPr>
          <p:spPr>
            <a:xfrm>
              <a:off x="0" y="-38100"/>
              <a:ext cx="834116" cy="420846"/>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5400000">
            <a:off x="10750562" y="3078072"/>
            <a:ext cx="5332795" cy="2447029"/>
            <a:chOff x="0" y="0"/>
            <a:chExt cx="834116" cy="382746"/>
          </a:xfrm>
        </p:grpSpPr>
        <p:sp>
          <p:nvSpPr>
            <p:cNvPr name="Freeform 9" id="9"/>
            <p:cNvSpPr/>
            <p:nvPr/>
          </p:nvSpPr>
          <p:spPr>
            <a:xfrm flipH="false" flipV="false" rot="0">
              <a:off x="0" y="0"/>
              <a:ext cx="834116" cy="382746"/>
            </a:xfrm>
            <a:custGeom>
              <a:avLst/>
              <a:gdLst/>
              <a:ahLst/>
              <a:cxnLst/>
              <a:rect r="r" b="b" t="t" l="l"/>
              <a:pathLst>
                <a:path h="382746" w="834116">
                  <a:moveTo>
                    <a:pt x="630916" y="0"/>
                  </a:moveTo>
                  <a:cubicBezTo>
                    <a:pt x="743140" y="0"/>
                    <a:pt x="834116" y="85681"/>
                    <a:pt x="834116" y="191373"/>
                  </a:cubicBezTo>
                  <a:cubicBezTo>
                    <a:pt x="834116" y="297065"/>
                    <a:pt x="743140" y="382746"/>
                    <a:pt x="630916" y="382746"/>
                  </a:cubicBezTo>
                  <a:lnTo>
                    <a:pt x="203200" y="382746"/>
                  </a:lnTo>
                  <a:cubicBezTo>
                    <a:pt x="90976" y="382746"/>
                    <a:pt x="0" y="297065"/>
                    <a:pt x="0" y="191373"/>
                  </a:cubicBezTo>
                  <a:cubicBezTo>
                    <a:pt x="0" y="85681"/>
                    <a:pt x="90976" y="0"/>
                    <a:pt x="203200" y="0"/>
                  </a:cubicBezTo>
                  <a:close/>
                </a:path>
              </a:pathLst>
            </a:custGeom>
            <a:solidFill>
              <a:srgbClr val="81CBEA"/>
            </a:solidFill>
          </p:spPr>
        </p:sp>
        <p:sp>
          <p:nvSpPr>
            <p:cNvPr name="TextBox 10" id="10"/>
            <p:cNvSpPr txBox="true"/>
            <p:nvPr/>
          </p:nvSpPr>
          <p:spPr>
            <a:xfrm>
              <a:off x="0" y="-38100"/>
              <a:ext cx="834116" cy="420846"/>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5400000">
            <a:off x="8249484" y="7415088"/>
            <a:ext cx="8038850" cy="4805532"/>
            <a:chOff x="0" y="0"/>
            <a:chExt cx="622015" cy="371834"/>
          </a:xfrm>
        </p:grpSpPr>
        <p:sp>
          <p:nvSpPr>
            <p:cNvPr name="Freeform 12" id="12"/>
            <p:cNvSpPr/>
            <p:nvPr/>
          </p:nvSpPr>
          <p:spPr>
            <a:xfrm flipH="false" flipV="false" rot="0">
              <a:off x="0" y="0"/>
              <a:ext cx="622015" cy="371834"/>
            </a:xfrm>
            <a:custGeom>
              <a:avLst/>
              <a:gdLst/>
              <a:ahLst/>
              <a:cxnLst/>
              <a:rect r="r" b="b" t="t" l="l"/>
              <a:pathLst>
                <a:path h="371834" w="622015">
                  <a:moveTo>
                    <a:pt x="418815" y="0"/>
                  </a:moveTo>
                  <a:cubicBezTo>
                    <a:pt x="531040" y="0"/>
                    <a:pt x="622015" y="83238"/>
                    <a:pt x="622015" y="185917"/>
                  </a:cubicBezTo>
                  <a:cubicBezTo>
                    <a:pt x="622015" y="288596"/>
                    <a:pt x="531040" y="371834"/>
                    <a:pt x="418815" y="371834"/>
                  </a:cubicBezTo>
                  <a:lnTo>
                    <a:pt x="203200" y="371834"/>
                  </a:lnTo>
                  <a:cubicBezTo>
                    <a:pt x="90976" y="371834"/>
                    <a:pt x="0" y="288596"/>
                    <a:pt x="0" y="185917"/>
                  </a:cubicBezTo>
                  <a:cubicBezTo>
                    <a:pt x="0" y="83238"/>
                    <a:pt x="90976" y="0"/>
                    <a:pt x="203200" y="0"/>
                  </a:cubicBezTo>
                  <a:close/>
                </a:path>
              </a:pathLst>
            </a:custGeom>
            <a:solidFill>
              <a:srgbClr val="FFFFFF"/>
            </a:solidFill>
          </p:spPr>
        </p:sp>
        <p:sp>
          <p:nvSpPr>
            <p:cNvPr name="TextBox 13" id="13"/>
            <p:cNvSpPr txBox="true"/>
            <p:nvPr/>
          </p:nvSpPr>
          <p:spPr>
            <a:xfrm>
              <a:off x="0" y="-38100"/>
              <a:ext cx="622015" cy="409934"/>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5400000">
            <a:off x="6595707" y="5775670"/>
            <a:ext cx="8925501" cy="2384629"/>
            <a:chOff x="0" y="0"/>
            <a:chExt cx="1396060" cy="372986"/>
          </a:xfrm>
        </p:grpSpPr>
        <p:sp>
          <p:nvSpPr>
            <p:cNvPr name="Freeform 15" id="15"/>
            <p:cNvSpPr/>
            <p:nvPr/>
          </p:nvSpPr>
          <p:spPr>
            <a:xfrm flipH="false" flipV="false" rot="0">
              <a:off x="0" y="0"/>
              <a:ext cx="1396060" cy="372986"/>
            </a:xfrm>
            <a:custGeom>
              <a:avLst/>
              <a:gdLst/>
              <a:ahLst/>
              <a:cxnLst/>
              <a:rect r="r" b="b" t="t" l="l"/>
              <a:pathLst>
                <a:path h="372986" w="1396060">
                  <a:moveTo>
                    <a:pt x="1192860" y="0"/>
                  </a:moveTo>
                  <a:cubicBezTo>
                    <a:pt x="1305084" y="0"/>
                    <a:pt x="1396060" y="83496"/>
                    <a:pt x="1396060" y="186493"/>
                  </a:cubicBezTo>
                  <a:cubicBezTo>
                    <a:pt x="1396060" y="289490"/>
                    <a:pt x="1305084" y="372986"/>
                    <a:pt x="1192860" y="372986"/>
                  </a:cubicBezTo>
                  <a:lnTo>
                    <a:pt x="203200" y="372986"/>
                  </a:lnTo>
                  <a:cubicBezTo>
                    <a:pt x="90976" y="372986"/>
                    <a:pt x="0" y="289490"/>
                    <a:pt x="0" y="186493"/>
                  </a:cubicBezTo>
                  <a:cubicBezTo>
                    <a:pt x="0" y="83496"/>
                    <a:pt x="90976" y="0"/>
                    <a:pt x="203200" y="0"/>
                  </a:cubicBezTo>
                  <a:close/>
                </a:path>
              </a:pathLst>
            </a:custGeom>
            <a:solidFill>
              <a:srgbClr val="D2E8F3"/>
            </a:solidFill>
          </p:spPr>
        </p:sp>
        <p:sp>
          <p:nvSpPr>
            <p:cNvPr name="TextBox 16" id="16"/>
            <p:cNvSpPr txBox="true"/>
            <p:nvPr/>
          </p:nvSpPr>
          <p:spPr>
            <a:xfrm>
              <a:off x="0" y="-38100"/>
              <a:ext cx="1396060" cy="411086"/>
            </a:xfrm>
            <a:prstGeom prst="rect">
              <a:avLst/>
            </a:prstGeom>
          </p:spPr>
          <p:txBody>
            <a:bodyPr anchor="ctr" rtlCol="false" tIns="50800" lIns="50800" bIns="50800" rIns="50800"/>
            <a:lstStyle/>
            <a:p>
              <a:pPr algn="ctr">
                <a:lnSpc>
                  <a:spcPts val="2659"/>
                </a:lnSpc>
              </a:pPr>
            </a:p>
          </p:txBody>
        </p:sp>
      </p:grpSp>
      <p:sp>
        <p:nvSpPr>
          <p:cNvPr name="Freeform 17" id="17"/>
          <p:cNvSpPr/>
          <p:nvPr/>
        </p:nvSpPr>
        <p:spPr>
          <a:xfrm flipH="false" flipV="false" rot="0">
            <a:off x="521110" y="8698746"/>
            <a:ext cx="2452861" cy="1119108"/>
          </a:xfrm>
          <a:custGeom>
            <a:avLst/>
            <a:gdLst/>
            <a:ahLst/>
            <a:cxnLst/>
            <a:rect r="r" b="b" t="t" l="l"/>
            <a:pathLst>
              <a:path h="1119108" w="2452861">
                <a:moveTo>
                  <a:pt x="0" y="0"/>
                </a:moveTo>
                <a:lnTo>
                  <a:pt x="2452861" y="0"/>
                </a:lnTo>
                <a:lnTo>
                  <a:pt x="2452861" y="1119108"/>
                </a:lnTo>
                <a:lnTo>
                  <a:pt x="0" y="1119108"/>
                </a:lnTo>
                <a:lnTo>
                  <a:pt x="0" y="0"/>
                </a:lnTo>
                <a:close/>
              </a:path>
            </a:pathLst>
          </a:custGeom>
          <a:blipFill>
            <a:blip r:embed="rId2"/>
            <a:stretch>
              <a:fillRect l="-5511" t="-60404" r="0" b="-70856"/>
            </a:stretch>
          </a:blipFill>
        </p:spPr>
      </p:sp>
      <p:sp>
        <p:nvSpPr>
          <p:cNvPr name="Freeform 18" id="18"/>
          <p:cNvSpPr/>
          <p:nvPr/>
        </p:nvSpPr>
        <p:spPr>
          <a:xfrm flipH="false" flipV="false" rot="0">
            <a:off x="9866143" y="5798429"/>
            <a:ext cx="2420903" cy="2420903"/>
          </a:xfrm>
          <a:custGeom>
            <a:avLst/>
            <a:gdLst/>
            <a:ahLst/>
            <a:cxnLst/>
            <a:rect r="r" b="b" t="t" l="l"/>
            <a:pathLst>
              <a:path h="2420903" w="2420903">
                <a:moveTo>
                  <a:pt x="0" y="0"/>
                </a:moveTo>
                <a:lnTo>
                  <a:pt x="2420903" y="0"/>
                </a:lnTo>
                <a:lnTo>
                  <a:pt x="2420903" y="2420903"/>
                </a:lnTo>
                <a:lnTo>
                  <a:pt x="0" y="242090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9" id="19"/>
          <p:cNvGrpSpPr/>
          <p:nvPr/>
        </p:nvGrpSpPr>
        <p:grpSpPr>
          <a:xfrm rot="0">
            <a:off x="9866143" y="8085606"/>
            <a:ext cx="2420903" cy="2345388"/>
            <a:chOff x="0" y="0"/>
            <a:chExt cx="548281" cy="531179"/>
          </a:xfrm>
        </p:grpSpPr>
        <p:sp>
          <p:nvSpPr>
            <p:cNvPr name="Freeform 20" id="20"/>
            <p:cNvSpPr/>
            <p:nvPr/>
          </p:nvSpPr>
          <p:spPr>
            <a:xfrm flipH="false" flipV="false" rot="0">
              <a:off x="0" y="0"/>
              <a:ext cx="548281" cy="531179"/>
            </a:xfrm>
            <a:custGeom>
              <a:avLst/>
              <a:gdLst/>
              <a:ahLst/>
              <a:cxnLst/>
              <a:rect r="r" b="b" t="t" l="l"/>
              <a:pathLst>
                <a:path h="531179" w="548281">
                  <a:moveTo>
                    <a:pt x="0" y="0"/>
                  </a:moveTo>
                  <a:lnTo>
                    <a:pt x="548281" y="0"/>
                  </a:lnTo>
                  <a:lnTo>
                    <a:pt x="548281" y="531179"/>
                  </a:lnTo>
                  <a:lnTo>
                    <a:pt x="0" y="531179"/>
                  </a:lnTo>
                  <a:close/>
                </a:path>
              </a:pathLst>
            </a:custGeom>
            <a:solidFill>
              <a:srgbClr val="81CBEA"/>
            </a:solidFill>
          </p:spPr>
        </p:sp>
        <p:sp>
          <p:nvSpPr>
            <p:cNvPr name="TextBox 21" id="21"/>
            <p:cNvSpPr txBox="true"/>
            <p:nvPr/>
          </p:nvSpPr>
          <p:spPr>
            <a:xfrm>
              <a:off x="0" y="-38100"/>
              <a:ext cx="548281" cy="569279"/>
            </a:xfrm>
            <a:prstGeom prst="rect">
              <a:avLst/>
            </a:prstGeom>
          </p:spPr>
          <p:txBody>
            <a:bodyPr anchor="ctr" rtlCol="false" tIns="50800" lIns="50800" bIns="50800" rIns="50800"/>
            <a:lstStyle/>
            <a:p>
              <a:pPr algn="ctr">
                <a:lnSpc>
                  <a:spcPts val="2659"/>
                </a:lnSpc>
              </a:pPr>
            </a:p>
          </p:txBody>
        </p:sp>
      </p:grpSp>
      <p:grpSp>
        <p:nvGrpSpPr>
          <p:cNvPr name="Group 22" id="22"/>
          <p:cNvGrpSpPr/>
          <p:nvPr/>
        </p:nvGrpSpPr>
        <p:grpSpPr>
          <a:xfrm rot="-5400000">
            <a:off x="11945534" y="2750856"/>
            <a:ext cx="7868109" cy="2478229"/>
            <a:chOff x="0" y="0"/>
            <a:chExt cx="1230671" cy="387626"/>
          </a:xfrm>
        </p:grpSpPr>
        <p:sp>
          <p:nvSpPr>
            <p:cNvPr name="Freeform 23" id="23"/>
            <p:cNvSpPr/>
            <p:nvPr/>
          </p:nvSpPr>
          <p:spPr>
            <a:xfrm flipH="false" flipV="false" rot="0">
              <a:off x="0" y="0"/>
              <a:ext cx="1230671" cy="387626"/>
            </a:xfrm>
            <a:custGeom>
              <a:avLst/>
              <a:gdLst/>
              <a:ahLst/>
              <a:cxnLst/>
              <a:rect r="r" b="b" t="t" l="l"/>
              <a:pathLst>
                <a:path h="387626" w="1230671">
                  <a:moveTo>
                    <a:pt x="1027471" y="0"/>
                  </a:moveTo>
                  <a:cubicBezTo>
                    <a:pt x="1139695" y="0"/>
                    <a:pt x="1230671" y="86773"/>
                    <a:pt x="1230671" y="193813"/>
                  </a:cubicBezTo>
                  <a:cubicBezTo>
                    <a:pt x="1230671" y="300853"/>
                    <a:pt x="1139695" y="387626"/>
                    <a:pt x="1027471" y="387626"/>
                  </a:cubicBezTo>
                  <a:lnTo>
                    <a:pt x="203200" y="387626"/>
                  </a:lnTo>
                  <a:cubicBezTo>
                    <a:pt x="90976" y="387626"/>
                    <a:pt x="0" y="300853"/>
                    <a:pt x="0" y="193813"/>
                  </a:cubicBezTo>
                  <a:cubicBezTo>
                    <a:pt x="0" y="86773"/>
                    <a:pt x="90976" y="0"/>
                    <a:pt x="203200" y="0"/>
                  </a:cubicBezTo>
                  <a:close/>
                </a:path>
              </a:pathLst>
            </a:custGeom>
            <a:solidFill>
              <a:srgbClr val="D2E8F3"/>
            </a:solidFill>
          </p:spPr>
        </p:sp>
        <p:sp>
          <p:nvSpPr>
            <p:cNvPr name="TextBox 24" id="24"/>
            <p:cNvSpPr txBox="true"/>
            <p:nvPr/>
          </p:nvSpPr>
          <p:spPr>
            <a:xfrm>
              <a:off x="0" y="-38100"/>
              <a:ext cx="1230671" cy="425726"/>
            </a:xfrm>
            <a:prstGeom prst="rect">
              <a:avLst/>
            </a:prstGeom>
          </p:spPr>
          <p:txBody>
            <a:bodyPr anchor="ctr" rtlCol="false" tIns="50800" lIns="50800" bIns="50800" rIns="50800"/>
            <a:lstStyle/>
            <a:p>
              <a:pPr algn="ctr">
                <a:lnSpc>
                  <a:spcPts val="2659"/>
                </a:lnSpc>
              </a:pPr>
            </a:p>
          </p:txBody>
        </p:sp>
      </p:grpSp>
      <p:grpSp>
        <p:nvGrpSpPr>
          <p:cNvPr name="Group 25" id="25"/>
          <p:cNvGrpSpPr/>
          <p:nvPr/>
        </p:nvGrpSpPr>
        <p:grpSpPr>
          <a:xfrm rot="-5400000">
            <a:off x="13213191" y="6381488"/>
            <a:ext cx="5332795" cy="2478229"/>
            <a:chOff x="0" y="0"/>
            <a:chExt cx="834116" cy="387626"/>
          </a:xfrm>
        </p:grpSpPr>
        <p:sp>
          <p:nvSpPr>
            <p:cNvPr name="Freeform 26" id="26"/>
            <p:cNvSpPr/>
            <p:nvPr/>
          </p:nvSpPr>
          <p:spPr>
            <a:xfrm flipH="false" flipV="false" rot="0">
              <a:off x="0" y="0"/>
              <a:ext cx="834116" cy="387626"/>
            </a:xfrm>
            <a:custGeom>
              <a:avLst/>
              <a:gdLst/>
              <a:ahLst/>
              <a:cxnLst/>
              <a:rect r="r" b="b" t="t" l="l"/>
              <a:pathLst>
                <a:path h="387626" w="834116">
                  <a:moveTo>
                    <a:pt x="630916" y="0"/>
                  </a:moveTo>
                  <a:cubicBezTo>
                    <a:pt x="743140" y="0"/>
                    <a:pt x="834116" y="86773"/>
                    <a:pt x="834116" y="193813"/>
                  </a:cubicBezTo>
                  <a:cubicBezTo>
                    <a:pt x="834116" y="300853"/>
                    <a:pt x="743140" y="387626"/>
                    <a:pt x="630916" y="387626"/>
                  </a:cubicBezTo>
                  <a:lnTo>
                    <a:pt x="203200" y="387626"/>
                  </a:lnTo>
                  <a:cubicBezTo>
                    <a:pt x="90976" y="387626"/>
                    <a:pt x="0" y="300853"/>
                    <a:pt x="0" y="193813"/>
                  </a:cubicBezTo>
                  <a:cubicBezTo>
                    <a:pt x="0" y="86773"/>
                    <a:pt x="90976" y="0"/>
                    <a:pt x="203200" y="0"/>
                  </a:cubicBezTo>
                  <a:close/>
                </a:path>
              </a:pathLst>
            </a:custGeom>
            <a:solidFill>
              <a:srgbClr val="FFFFFF"/>
            </a:solidFill>
          </p:spPr>
        </p:sp>
        <p:sp>
          <p:nvSpPr>
            <p:cNvPr name="TextBox 27" id="27"/>
            <p:cNvSpPr txBox="true"/>
            <p:nvPr/>
          </p:nvSpPr>
          <p:spPr>
            <a:xfrm>
              <a:off x="0" y="-38100"/>
              <a:ext cx="834116" cy="425726"/>
            </a:xfrm>
            <a:prstGeom prst="rect">
              <a:avLst/>
            </a:prstGeom>
          </p:spPr>
          <p:txBody>
            <a:bodyPr anchor="ctr" rtlCol="false" tIns="50800" lIns="50800" bIns="50800" rIns="50800"/>
            <a:lstStyle/>
            <a:p>
              <a:pPr algn="ctr">
                <a:lnSpc>
                  <a:spcPts val="2659"/>
                </a:lnSpc>
              </a:pPr>
            </a:p>
          </p:txBody>
        </p:sp>
      </p:grpSp>
      <p:grpSp>
        <p:nvGrpSpPr>
          <p:cNvPr name="Group 28" id="28"/>
          <p:cNvGrpSpPr/>
          <p:nvPr/>
        </p:nvGrpSpPr>
        <p:grpSpPr>
          <a:xfrm rot="-5400000">
            <a:off x="15631557" y="2254449"/>
            <a:ext cx="5332795" cy="2447029"/>
            <a:chOff x="0" y="0"/>
            <a:chExt cx="834116" cy="382746"/>
          </a:xfrm>
        </p:grpSpPr>
        <p:sp>
          <p:nvSpPr>
            <p:cNvPr name="Freeform 29" id="29"/>
            <p:cNvSpPr/>
            <p:nvPr/>
          </p:nvSpPr>
          <p:spPr>
            <a:xfrm flipH="false" flipV="false" rot="0">
              <a:off x="0" y="0"/>
              <a:ext cx="834116" cy="382746"/>
            </a:xfrm>
            <a:custGeom>
              <a:avLst/>
              <a:gdLst/>
              <a:ahLst/>
              <a:cxnLst/>
              <a:rect r="r" b="b" t="t" l="l"/>
              <a:pathLst>
                <a:path h="382746" w="834116">
                  <a:moveTo>
                    <a:pt x="630916" y="0"/>
                  </a:moveTo>
                  <a:cubicBezTo>
                    <a:pt x="743140" y="0"/>
                    <a:pt x="834116" y="85681"/>
                    <a:pt x="834116" y="191373"/>
                  </a:cubicBezTo>
                  <a:cubicBezTo>
                    <a:pt x="834116" y="297065"/>
                    <a:pt x="743140" y="382746"/>
                    <a:pt x="630916" y="382746"/>
                  </a:cubicBezTo>
                  <a:lnTo>
                    <a:pt x="203200" y="382746"/>
                  </a:lnTo>
                  <a:cubicBezTo>
                    <a:pt x="90976" y="382746"/>
                    <a:pt x="0" y="297065"/>
                    <a:pt x="0" y="191373"/>
                  </a:cubicBezTo>
                  <a:cubicBezTo>
                    <a:pt x="0" y="85681"/>
                    <a:pt x="90976" y="0"/>
                    <a:pt x="203200" y="0"/>
                  </a:cubicBezTo>
                  <a:close/>
                </a:path>
              </a:pathLst>
            </a:custGeom>
            <a:solidFill>
              <a:srgbClr val="FFFFFF"/>
            </a:solidFill>
          </p:spPr>
        </p:sp>
        <p:sp>
          <p:nvSpPr>
            <p:cNvPr name="TextBox 30" id="30"/>
            <p:cNvSpPr txBox="true"/>
            <p:nvPr/>
          </p:nvSpPr>
          <p:spPr>
            <a:xfrm>
              <a:off x="0" y="-38100"/>
              <a:ext cx="834116" cy="420846"/>
            </a:xfrm>
            <a:prstGeom prst="rect">
              <a:avLst/>
            </a:prstGeom>
          </p:spPr>
          <p:txBody>
            <a:bodyPr anchor="ctr" rtlCol="false" tIns="50800" lIns="50800" bIns="50800" rIns="50800"/>
            <a:lstStyle/>
            <a:p>
              <a:pPr algn="ctr">
                <a:lnSpc>
                  <a:spcPts val="2659"/>
                </a:lnSpc>
              </a:pPr>
            </a:p>
          </p:txBody>
        </p:sp>
      </p:grpSp>
      <p:grpSp>
        <p:nvGrpSpPr>
          <p:cNvPr name="Group 31" id="31"/>
          <p:cNvGrpSpPr/>
          <p:nvPr/>
        </p:nvGrpSpPr>
        <p:grpSpPr>
          <a:xfrm rot="-5400000">
            <a:off x="13145127" y="-4002934"/>
            <a:ext cx="11601199" cy="3654046"/>
            <a:chOff x="0" y="0"/>
            <a:chExt cx="1230671" cy="387626"/>
          </a:xfrm>
        </p:grpSpPr>
        <p:sp>
          <p:nvSpPr>
            <p:cNvPr name="Freeform 32" id="32"/>
            <p:cNvSpPr/>
            <p:nvPr/>
          </p:nvSpPr>
          <p:spPr>
            <a:xfrm flipH="false" flipV="false" rot="0">
              <a:off x="0" y="0"/>
              <a:ext cx="1230671" cy="387626"/>
            </a:xfrm>
            <a:custGeom>
              <a:avLst/>
              <a:gdLst/>
              <a:ahLst/>
              <a:cxnLst/>
              <a:rect r="r" b="b" t="t" l="l"/>
              <a:pathLst>
                <a:path h="387626" w="1230671">
                  <a:moveTo>
                    <a:pt x="1027471" y="0"/>
                  </a:moveTo>
                  <a:cubicBezTo>
                    <a:pt x="1139695" y="0"/>
                    <a:pt x="1230671" y="86773"/>
                    <a:pt x="1230671" y="193813"/>
                  </a:cubicBezTo>
                  <a:cubicBezTo>
                    <a:pt x="1230671" y="300853"/>
                    <a:pt x="1139695" y="387626"/>
                    <a:pt x="1027471" y="387626"/>
                  </a:cubicBezTo>
                  <a:lnTo>
                    <a:pt x="203200" y="387626"/>
                  </a:lnTo>
                  <a:cubicBezTo>
                    <a:pt x="90976" y="387626"/>
                    <a:pt x="0" y="300853"/>
                    <a:pt x="0" y="193813"/>
                  </a:cubicBezTo>
                  <a:cubicBezTo>
                    <a:pt x="0" y="86773"/>
                    <a:pt x="90976" y="0"/>
                    <a:pt x="203200" y="0"/>
                  </a:cubicBezTo>
                  <a:close/>
                </a:path>
              </a:pathLst>
            </a:custGeom>
            <a:solidFill>
              <a:srgbClr val="81CBEA"/>
            </a:solidFill>
          </p:spPr>
        </p:sp>
        <p:sp>
          <p:nvSpPr>
            <p:cNvPr name="TextBox 33" id="33"/>
            <p:cNvSpPr txBox="true"/>
            <p:nvPr/>
          </p:nvSpPr>
          <p:spPr>
            <a:xfrm>
              <a:off x="0" y="-38100"/>
              <a:ext cx="1230671" cy="425726"/>
            </a:xfrm>
            <a:prstGeom prst="rect">
              <a:avLst/>
            </a:prstGeom>
          </p:spPr>
          <p:txBody>
            <a:bodyPr anchor="ctr" rtlCol="false" tIns="50800" lIns="50800" bIns="50800" rIns="50800"/>
            <a:lstStyle/>
            <a:p>
              <a:pPr algn="ctr">
                <a:lnSpc>
                  <a:spcPts val="2659"/>
                </a:lnSpc>
              </a:pPr>
            </a:p>
          </p:txBody>
        </p:sp>
      </p:grpSp>
      <p:grpSp>
        <p:nvGrpSpPr>
          <p:cNvPr name="Group 34" id="34"/>
          <p:cNvGrpSpPr/>
          <p:nvPr/>
        </p:nvGrpSpPr>
        <p:grpSpPr>
          <a:xfrm rot="-5400000">
            <a:off x="15502045" y="7415088"/>
            <a:ext cx="8038850" cy="4805532"/>
            <a:chOff x="0" y="0"/>
            <a:chExt cx="622015" cy="371834"/>
          </a:xfrm>
        </p:grpSpPr>
        <p:sp>
          <p:nvSpPr>
            <p:cNvPr name="Freeform 35" id="35"/>
            <p:cNvSpPr/>
            <p:nvPr/>
          </p:nvSpPr>
          <p:spPr>
            <a:xfrm flipH="false" flipV="false" rot="0">
              <a:off x="0" y="0"/>
              <a:ext cx="622015" cy="371834"/>
            </a:xfrm>
            <a:custGeom>
              <a:avLst/>
              <a:gdLst/>
              <a:ahLst/>
              <a:cxnLst/>
              <a:rect r="r" b="b" t="t" l="l"/>
              <a:pathLst>
                <a:path h="371834" w="622015">
                  <a:moveTo>
                    <a:pt x="418815" y="0"/>
                  </a:moveTo>
                  <a:cubicBezTo>
                    <a:pt x="531040" y="0"/>
                    <a:pt x="622015" y="83238"/>
                    <a:pt x="622015" y="185917"/>
                  </a:cubicBezTo>
                  <a:cubicBezTo>
                    <a:pt x="622015" y="288596"/>
                    <a:pt x="531040" y="371834"/>
                    <a:pt x="418815" y="371834"/>
                  </a:cubicBezTo>
                  <a:lnTo>
                    <a:pt x="203200" y="371834"/>
                  </a:lnTo>
                  <a:cubicBezTo>
                    <a:pt x="90976" y="371834"/>
                    <a:pt x="0" y="288596"/>
                    <a:pt x="0" y="185917"/>
                  </a:cubicBezTo>
                  <a:cubicBezTo>
                    <a:pt x="0" y="83238"/>
                    <a:pt x="90976" y="0"/>
                    <a:pt x="203200" y="0"/>
                  </a:cubicBezTo>
                  <a:close/>
                </a:path>
              </a:pathLst>
            </a:custGeom>
            <a:solidFill>
              <a:srgbClr val="D2E8F3"/>
            </a:solidFill>
          </p:spPr>
        </p:sp>
        <p:sp>
          <p:nvSpPr>
            <p:cNvPr name="TextBox 36" id="36"/>
            <p:cNvSpPr txBox="true"/>
            <p:nvPr/>
          </p:nvSpPr>
          <p:spPr>
            <a:xfrm>
              <a:off x="0" y="-38100"/>
              <a:ext cx="622015" cy="409934"/>
            </a:xfrm>
            <a:prstGeom prst="rect">
              <a:avLst/>
            </a:prstGeom>
          </p:spPr>
          <p:txBody>
            <a:bodyPr anchor="ctr" rtlCol="false" tIns="50800" lIns="50800" bIns="50800" rIns="50800"/>
            <a:lstStyle/>
            <a:p>
              <a:pPr algn="ctr">
                <a:lnSpc>
                  <a:spcPts val="2659"/>
                </a:lnSpc>
              </a:pPr>
            </a:p>
          </p:txBody>
        </p:sp>
      </p:grpSp>
      <p:sp>
        <p:nvSpPr>
          <p:cNvPr name="TextBox 37" id="37"/>
          <p:cNvSpPr txBox="true"/>
          <p:nvPr/>
        </p:nvSpPr>
        <p:spPr>
          <a:xfrm rot="0">
            <a:off x="1747540" y="1363413"/>
            <a:ext cx="6861268" cy="2114550"/>
          </a:xfrm>
          <a:prstGeom prst="rect">
            <a:avLst/>
          </a:prstGeom>
        </p:spPr>
        <p:txBody>
          <a:bodyPr anchor="t" rtlCol="false" tIns="0" lIns="0" bIns="0" rIns="0">
            <a:spAutoFit/>
          </a:bodyPr>
          <a:lstStyle/>
          <a:p>
            <a:pPr algn="l">
              <a:lnSpc>
                <a:spcPts val="8399"/>
              </a:lnSpc>
            </a:pPr>
            <a:r>
              <a:rPr lang="en-US" sz="6999">
                <a:solidFill>
                  <a:srgbClr val="FFFFFF"/>
                </a:solidFill>
                <a:latin typeface="Lato Heavy"/>
              </a:rPr>
              <a:t>TYTUŁ PREZENTACJI</a:t>
            </a:r>
          </a:p>
        </p:txBody>
      </p:sp>
      <p:sp>
        <p:nvSpPr>
          <p:cNvPr name="TextBox 38" id="38"/>
          <p:cNvSpPr txBox="true"/>
          <p:nvPr/>
        </p:nvSpPr>
        <p:spPr>
          <a:xfrm rot="0">
            <a:off x="1747540" y="3401763"/>
            <a:ext cx="1943546" cy="679450"/>
          </a:xfrm>
          <a:prstGeom prst="rect">
            <a:avLst/>
          </a:prstGeom>
        </p:spPr>
        <p:txBody>
          <a:bodyPr anchor="t" rtlCol="false" tIns="0" lIns="0" bIns="0" rIns="0">
            <a:spAutoFit/>
          </a:bodyPr>
          <a:lstStyle/>
          <a:p>
            <a:pPr algn="ctr">
              <a:lnSpc>
                <a:spcPts val="5599"/>
              </a:lnSpc>
            </a:pPr>
            <a:r>
              <a:rPr lang="en-US" sz="3999">
                <a:solidFill>
                  <a:srgbClr val="FFFFFF"/>
                </a:solidFill>
                <a:latin typeface="Lato"/>
              </a:rPr>
              <a:t>Podtytuł</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029833" y="852355"/>
            <a:ext cx="4374309" cy="8748618"/>
            <a:chOff x="0" y="0"/>
            <a:chExt cx="3175000" cy="6350000"/>
          </a:xfrm>
        </p:grpSpPr>
        <p:sp>
          <p:nvSpPr>
            <p:cNvPr name="Freeform 3" id="3"/>
            <p:cNvSpPr/>
            <p:nvPr/>
          </p:nvSpPr>
          <p:spPr>
            <a:xfrm flipH="false" flipV="false" rot="0">
              <a:off x="0" y="0"/>
              <a:ext cx="3175000" cy="6350000"/>
            </a:xfrm>
            <a:custGeom>
              <a:avLst/>
              <a:gdLst/>
              <a:ahLst/>
              <a:cxnLst/>
              <a:rect r="r" b="b" t="t" l="l"/>
              <a:pathLst>
                <a:path h="6350000" w="3175000">
                  <a:moveTo>
                    <a:pt x="1587500" y="6350000"/>
                  </a:moveTo>
                  <a:cubicBezTo>
                    <a:pt x="711200" y="6350000"/>
                    <a:pt x="0" y="5638800"/>
                    <a:pt x="0" y="4762500"/>
                  </a:cubicBezTo>
                  <a:lnTo>
                    <a:pt x="0" y="1587500"/>
                  </a:lnTo>
                  <a:cubicBezTo>
                    <a:pt x="0" y="711200"/>
                    <a:pt x="711200" y="0"/>
                    <a:pt x="1587500" y="0"/>
                  </a:cubicBezTo>
                  <a:cubicBezTo>
                    <a:pt x="2463800" y="0"/>
                    <a:pt x="3175000" y="711200"/>
                    <a:pt x="3175000" y="1587500"/>
                  </a:cubicBezTo>
                  <a:lnTo>
                    <a:pt x="3175000" y="4762500"/>
                  </a:lnTo>
                  <a:cubicBezTo>
                    <a:pt x="3175000" y="5638800"/>
                    <a:pt x="2463800" y="6350000"/>
                    <a:pt x="1587500" y="6350000"/>
                  </a:cubicBezTo>
                  <a:close/>
                </a:path>
              </a:pathLst>
            </a:custGeom>
            <a:solidFill>
              <a:srgbClr val="000000">
                <a:alpha val="0"/>
              </a:srgbClr>
            </a:solidFill>
            <a:ln w="12700">
              <a:solidFill>
                <a:srgbClr val="000000"/>
              </a:solidFill>
            </a:ln>
          </p:spPr>
        </p:sp>
      </p:grpSp>
      <p:sp>
        <p:nvSpPr>
          <p:cNvPr name="Freeform 4" id="4"/>
          <p:cNvSpPr/>
          <p:nvPr/>
        </p:nvSpPr>
        <p:spPr>
          <a:xfrm flipH="false" flipV="false" rot="0">
            <a:off x="8639112" y="6373522"/>
            <a:ext cx="849736" cy="849736"/>
          </a:xfrm>
          <a:custGeom>
            <a:avLst/>
            <a:gdLst/>
            <a:ahLst/>
            <a:cxnLst/>
            <a:rect r="r" b="b" t="t" l="l"/>
            <a:pathLst>
              <a:path h="849736" w="849736">
                <a:moveTo>
                  <a:pt x="0" y="0"/>
                </a:moveTo>
                <a:lnTo>
                  <a:pt x="849736" y="0"/>
                </a:lnTo>
                <a:lnTo>
                  <a:pt x="849736" y="849736"/>
                </a:lnTo>
                <a:lnTo>
                  <a:pt x="0" y="8497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8639112" y="5226664"/>
            <a:ext cx="849736" cy="849736"/>
          </a:xfrm>
          <a:custGeom>
            <a:avLst/>
            <a:gdLst/>
            <a:ahLst/>
            <a:cxnLst/>
            <a:rect r="r" b="b" t="t" l="l"/>
            <a:pathLst>
              <a:path h="849736" w="849736">
                <a:moveTo>
                  <a:pt x="0" y="0"/>
                </a:moveTo>
                <a:lnTo>
                  <a:pt x="849736" y="0"/>
                </a:lnTo>
                <a:lnTo>
                  <a:pt x="849736" y="849737"/>
                </a:lnTo>
                <a:lnTo>
                  <a:pt x="0" y="84973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8639112" y="3054217"/>
            <a:ext cx="6231491" cy="1110707"/>
          </a:xfrm>
          <a:prstGeom prst="rect">
            <a:avLst/>
          </a:prstGeom>
        </p:spPr>
        <p:txBody>
          <a:bodyPr anchor="t" rtlCol="false" tIns="0" lIns="0" bIns="0" rIns="0">
            <a:spAutoFit/>
          </a:bodyPr>
          <a:lstStyle/>
          <a:p>
            <a:pPr algn="l">
              <a:lnSpc>
                <a:spcPts val="8748"/>
              </a:lnSpc>
            </a:pPr>
            <a:r>
              <a:rPr lang="en-US" sz="7290">
                <a:solidFill>
                  <a:srgbClr val="81CBEA"/>
                </a:solidFill>
                <a:latin typeface="Lato Heavy"/>
              </a:rPr>
              <a:t>Imię Nazwisko</a:t>
            </a:r>
          </a:p>
        </p:txBody>
      </p:sp>
      <p:sp>
        <p:nvSpPr>
          <p:cNvPr name="TextBox 7" id="7"/>
          <p:cNvSpPr txBox="true"/>
          <p:nvPr/>
        </p:nvSpPr>
        <p:spPr>
          <a:xfrm rot="0">
            <a:off x="9870596" y="5289685"/>
            <a:ext cx="5436839" cy="640833"/>
          </a:xfrm>
          <a:prstGeom prst="rect">
            <a:avLst/>
          </a:prstGeom>
        </p:spPr>
        <p:txBody>
          <a:bodyPr anchor="t" rtlCol="false" tIns="0" lIns="0" bIns="0" rIns="0">
            <a:spAutoFit/>
          </a:bodyPr>
          <a:lstStyle/>
          <a:p>
            <a:pPr algn="l">
              <a:lnSpc>
                <a:spcPts val="5103"/>
              </a:lnSpc>
            </a:pPr>
            <a:r>
              <a:rPr lang="en-US" sz="3645">
                <a:solidFill>
                  <a:srgbClr val="929292"/>
                </a:solidFill>
                <a:latin typeface="Lato"/>
              </a:rPr>
              <a:t>+48 123 456 789</a:t>
            </a:r>
          </a:p>
        </p:txBody>
      </p:sp>
      <p:sp>
        <p:nvSpPr>
          <p:cNvPr name="TextBox 8" id="8"/>
          <p:cNvSpPr txBox="true"/>
          <p:nvPr/>
        </p:nvSpPr>
        <p:spPr>
          <a:xfrm rot="0">
            <a:off x="9870596" y="6436543"/>
            <a:ext cx="5436839" cy="640833"/>
          </a:xfrm>
          <a:prstGeom prst="rect">
            <a:avLst/>
          </a:prstGeom>
        </p:spPr>
        <p:txBody>
          <a:bodyPr anchor="t" rtlCol="false" tIns="0" lIns="0" bIns="0" rIns="0">
            <a:spAutoFit/>
          </a:bodyPr>
          <a:lstStyle/>
          <a:p>
            <a:pPr algn="l">
              <a:lnSpc>
                <a:spcPts val="5103"/>
              </a:lnSpc>
            </a:pPr>
            <a:r>
              <a:rPr lang="en-US" sz="3645">
                <a:solidFill>
                  <a:srgbClr val="929292"/>
                </a:solidFill>
                <a:latin typeface="Lato"/>
              </a:rPr>
              <a:t>adres@gmail.com</a:t>
            </a:r>
          </a:p>
        </p:txBody>
      </p:sp>
      <p:sp>
        <p:nvSpPr>
          <p:cNvPr name="TextBox 9" id="9"/>
          <p:cNvSpPr txBox="true"/>
          <p:nvPr/>
        </p:nvSpPr>
        <p:spPr>
          <a:xfrm rot="0">
            <a:off x="8639112" y="4169389"/>
            <a:ext cx="6231491" cy="466725"/>
          </a:xfrm>
          <a:prstGeom prst="rect">
            <a:avLst/>
          </a:prstGeom>
        </p:spPr>
        <p:txBody>
          <a:bodyPr anchor="t" rtlCol="false" tIns="0" lIns="0" bIns="0" rIns="0">
            <a:spAutoFit/>
          </a:bodyPr>
          <a:lstStyle/>
          <a:p>
            <a:pPr algn="l">
              <a:lnSpc>
                <a:spcPts val="3600"/>
              </a:lnSpc>
            </a:pPr>
            <a:r>
              <a:rPr lang="en-US" sz="3000">
                <a:solidFill>
                  <a:srgbClr val="81CBEA"/>
                </a:solidFill>
                <a:latin typeface="Lato"/>
              </a:rPr>
              <a:t>stanowisko</a:t>
            </a:r>
          </a:p>
        </p:txBody>
      </p:sp>
      <p:grpSp>
        <p:nvGrpSpPr>
          <p:cNvPr name="Group 10" id="10"/>
          <p:cNvGrpSpPr/>
          <p:nvPr/>
        </p:nvGrpSpPr>
        <p:grpSpPr>
          <a:xfrm rot="-5400000">
            <a:off x="12683073" y="-2856956"/>
            <a:ext cx="7595685" cy="2185267"/>
            <a:chOff x="0" y="0"/>
            <a:chExt cx="1296447" cy="372986"/>
          </a:xfrm>
        </p:grpSpPr>
        <p:sp>
          <p:nvSpPr>
            <p:cNvPr name="Freeform 11" id="11"/>
            <p:cNvSpPr/>
            <p:nvPr/>
          </p:nvSpPr>
          <p:spPr>
            <a:xfrm flipH="false" flipV="false" rot="0">
              <a:off x="0" y="0"/>
              <a:ext cx="1296447" cy="372986"/>
            </a:xfrm>
            <a:custGeom>
              <a:avLst/>
              <a:gdLst/>
              <a:ahLst/>
              <a:cxnLst/>
              <a:rect r="r" b="b" t="t" l="l"/>
              <a:pathLst>
                <a:path h="372986" w="1296447">
                  <a:moveTo>
                    <a:pt x="1093247" y="0"/>
                  </a:moveTo>
                  <a:cubicBezTo>
                    <a:pt x="1205471" y="0"/>
                    <a:pt x="1296447" y="83496"/>
                    <a:pt x="1296447" y="186493"/>
                  </a:cubicBezTo>
                  <a:cubicBezTo>
                    <a:pt x="1296447" y="289490"/>
                    <a:pt x="1205471" y="372986"/>
                    <a:pt x="1093247" y="372986"/>
                  </a:cubicBezTo>
                  <a:lnTo>
                    <a:pt x="203200" y="372986"/>
                  </a:lnTo>
                  <a:cubicBezTo>
                    <a:pt x="90976" y="372986"/>
                    <a:pt x="0" y="289490"/>
                    <a:pt x="0" y="186493"/>
                  </a:cubicBezTo>
                  <a:cubicBezTo>
                    <a:pt x="0" y="83496"/>
                    <a:pt x="90976" y="0"/>
                    <a:pt x="203200" y="0"/>
                  </a:cubicBezTo>
                  <a:close/>
                </a:path>
              </a:pathLst>
            </a:custGeom>
            <a:solidFill>
              <a:srgbClr val="97D8F4"/>
            </a:solidFill>
          </p:spPr>
        </p:sp>
        <p:sp>
          <p:nvSpPr>
            <p:cNvPr name="TextBox 12" id="12"/>
            <p:cNvSpPr txBox="true"/>
            <p:nvPr/>
          </p:nvSpPr>
          <p:spPr>
            <a:xfrm>
              <a:off x="0" y="-38100"/>
              <a:ext cx="1296447" cy="411086"/>
            </a:xfrm>
            <a:prstGeom prst="rect">
              <a:avLst/>
            </a:prstGeom>
          </p:spPr>
          <p:txBody>
            <a:bodyPr anchor="ctr" rtlCol="false" tIns="50800" lIns="50800" bIns="50800" rIns="50800"/>
            <a:lstStyle/>
            <a:p>
              <a:pPr algn="ctr">
                <a:lnSpc>
                  <a:spcPts val="2659"/>
                </a:lnSpc>
              </a:pPr>
            </a:p>
          </p:txBody>
        </p:sp>
      </p:grpSp>
      <p:sp>
        <p:nvSpPr>
          <p:cNvPr name="Freeform 13" id="13"/>
          <p:cNvSpPr/>
          <p:nvPr/>
        </p:nvSpPr>
        <p:spPr>
          <a:xfrm flipH="false" flipV="false" rot="0">
            <a:off x="15761508" y="174094"/>
            <a:ext cx="1438815" cy="1438815"/>
          </a:xfrm>
          <a:custGeom>
            <a:avLst/>
            <a:gdLst/>
            <a:ahLst/>
            <a:cxnLst/>
            <a:rect r="r" b="b" t="t" l="l"/>
            <a:pathLst>
              <a:path h="1438815" w="1438815">
                <a:moveTo>
                  <a:pt x="0" y="0"/>
                </a:moveTo>
                <a:lnTo>
                  <a:pt x="1438815" y="0"/>
                </a:lnTo>
                <a:lnTo>
                  <a:pt x="1438815" y="1438815"/>
                </a:lnTo>
                <a:lnTo>
                  <a:pt x="0" y="1438815"/>
                </a:lnTo>
                <a:lnTo>
                  <a:pt x="0" y="0"/>
                </a:lnTo>
                <a:close/>
              </a:path>
            </a:pathLst>
          </a:custGeom>
          <a:blipFill>
            <a:blip r:embed="rId6"/>
            <a:stretch>
              <a:fillRect l="0" t="0" r="0" b="0"/>
            </a:stretch>
          </a:blipFill>
        </p:spPr>
      </p:sp>
      <p:sp>
        <p:nvSpPr>
          <p:cNvPr name="Freeform 14" id="14"/>
          <p:cNvSpPr/>
          <p:nvPr/>
        </p:nvSpPr>
        <p:spPr>
          <a:xfrm flipH="false" flipV="false" rot="0">
            <a:off x="17576807" y="9589688"/>
            <a:ext cx="402724" cy="402724"/>
          </a:xfrm>
          <a:custGeom>
            <a:avLst/>
            <a:gdLst/>
            <a:ahLst/>
            <a:cxnLst/>
            <a:rect r="r" b="b" t="t" l="l"/>
            <a:pathLst>
              <a:path h="402724" w="402724">
                <a:moveTo>
                  <a:pt x="0" y="0"/>
                </a:moveTo>
                <a:lnTo>
                  <a:pt x="402725" y="0"/>
                </a:lnTo>
                <a:lnTo>
                  <a:pt x="402725" y="402724"/>
                </a:lnTo>
                <a:lnTo>
                  <a:pt x="0" y="40272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5" id="15"/>
          <p:cNvSpPr/>
          <p:nvPr/>
        </p:nvSpPr>
        <p:spPr>
          <a:xfrm flipH="false" flipV="false" rot="0">
            <a:off x="17071856" y="9589688"/>
            <a:ext cx="402724" cy="402724"/>
          </a:xfrm>
          <a:custGeom>
            <a:avLst/>
            <a:gdLst/>
            <a:ahLst/>
            <a:cxnLst/>
            <a:rect r="r" b="b" t="t" l="l"/>
            <a:pathLst>
              <a:path h="402724" w="402724">
                <a:moveTo>
                  <a:pt x="0" y="0"/>
                </a:moveTo>
                <a:lnTo>
                  <a:pt x="402724" y="0"/>
                </a:lnTo>
                <a:lnTo>
                  <a:pt x="402724" y="402724"/>
                </a:lnTo>
                <a:lnTo>
                  <a:pt x="0" y="40272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6" id="16"/>
          <p:cNvSpPr/>
          <p:nvPr/>
        </p:nvSpPr>
        <p:spPr>
          <a:xfrm flipH="false" flipV="false" rot="0">
            <a:off x="16567938" y="9589688"/>
            <a:ext cx="402724" cy="402724"/>
          </a:xfrm>
          <a:custGeom>
            <a:avLst/>
            <a:gdLst/>
            <a:ahLst/>
            <a:cxnLst/>
            <a:rect r="r" b="b" t="t" l="l"/>
            <a:pathLst>
              <a:path h="402724" w="402724">
                <a:moveTo>
                  <a:pt x="0" y="0"/>
                </a:moveTo>
                <a:lnTo>
                  <a:pt x="402724" y="0"/>
                </a:lnTo>
                <a:lnTo>
                  <a:pt x="402724" y="402724"/>
                </a:lnTo>
                <a:lnTo>
                  <a:pt x="0" y="40272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81CBEA"/>
        </a:solidFill>
      </p:bgPr>
    </p:bg>
    <p:spTree>
      <p:nvGrpSpPr>
        <p:cNvPr id="1" name=""/>
        <p:cNvGrpSpPr/>
        <p:nvPr/>
      </p:nvGrpSpPr>
      <p:grpSpPr>
        <a:xfrm>
          <a:off x="0" y="0"/>
          <a:ext cx="0" cy="0"/>
          <a:chOff x="0" y="0"/>
          <a:chExt cx="0" cy="0"/>
        </a:xfrm>
      </p:grpSpPr>
      <p:grpSp>
        <p:nvGrpSpPr>
          <p:cNvPr name="Group 2" id="2"/>
          <p:cNvGrpSpPr/>
          <p:nvPr/>
        </p:nvGrpSpPr>
        <p:grpSpPr>
          <a:xfrm rot="0">
            <a:off x="2165413" y="1028700"/>
            <a:ext cx="10869333" cy="2165413"/>
            <a:chOff x="0" y="0"/>
            <a:chExt cx="1872209" cy="372986"/>
          </a:xfrm>
        </p:grpSpPr>
        <p:sp>
          <p:nvSpPr>
            <p:cNvPr name="Freeform 3" id="3"/>
            <p:cNvSpPr/>
            <p:nvPr/>
          </p:nvSpPr>
          <p:spPr>
            <a:xfrm flipH="false" flipV="false" rot="0">
              <a:off x="0" y="0"/>
              <a:ext cx="1872209" cy="372986"/>
            </a:xfrm>
            <a:custGeom>
              <a:avLst/>
              <a:gdLst/>
              <a:ahLst/>
              <a:cxnLst/>
              <a:rect r="r" b="b" t="t" l="l"/>
              <a:pathLst>
                <a:path h="372986" w="1872209">
                  <a:moveTo>
                    <a:pt x="1669009" y="0"/>
                  </a:moveTo>
                  <a:cubicBezTo>
                    <a:pt x="1781234" y="0"/>
                    <a:pt x="1872209" y="83496"/>
                    <a:pt x="1872209" y="186493"/>
                  </a:cubicBezTo>
                  <a:cubicBezTo>
                    <a:pt x="1872209" y="289490"/>
                    <a:pt x="1781234" y="372986"/>
                    <a:pt x="1669009" y="372986"/>
                  </a:cubicBezTo>
                  <a:lnTo>
                    <a:pt x="203200" y="372986"/>
                  </a:lnTo>
                  <a:cubicBezTo>
                    <a:pt x="90976" y="372986"/>
                    <a:pt x="0" y="289490"/>
                    <a:pt x="0" y="186493"/>
                  </a:cubicBezTo>
                  <a:cubicBezTo>
                    <a:pt x="0" y="83496"/>
                    <a:pt x="90976" y="0"/>
                    <a:pt x="203200" y="0"/>
                  </a:cubicBezTo>
                  <a:close/>
                </a:path>
              </a:pathLst>
            </a:custGeom>
            <a:solidFill>
              <a:srgbClr val="FFFFFF"/>
            </a:solidFill>
          </p:spPr>
        </p:sp>
        <p:sp>
          <p:nvSpPr>
            <p:cNvPr name="TextBox 4" id="4"/>
            <p:cNvSpPr txBox="true"/>
            <p:nvPr/>
          </p:nvSpPr>
          <p:spPr>
            <a:xfrm>
              <a:off x="0" y="-38100"/>
              <a:ext cx="1872209" cy="411086"/>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3433252" y="4683412"/>
            <a:ext cx="402724" cy="402724"/>
          </a:xfrm>
          <a:custGeom>
            <a:avLst/>
            <a:gdLst/>
            <a:ahLst/>
            <a:cxnLst/>
            <a:rect r="r" b="b" t="t" l="l"/>
            <a:pathLst>
              <a:path h="402724" w="402724">
                <a:moveTo>
                  <a:pt x="0" y="0"/>
                </a:moveTo>
                <a:lnTo>
                  <a:pt x="402724" y="0"/>
                </a:lnTo>
                <a:lnTo>
                  <a:pt x="402724" y="402724"/>
                </a:lnTo>
                <a:lnTo>
                  <a:pt x="0" y="40272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3433252" y="6067500"/>
            <a:ext cx="402724" cy="402724"/>
          </a:xfrm>
          <a:custGeom>
            <a:avLst/>
            <a:gdLst/>
            <a:ahLst/>
            <a:cxnLst/>
            <a:rect r="r" b="b" t="t" l="l"/>
            <a:pathLst>
              <a:path h="402724" w="402724">
                <a:moveTo>
                  <a:pt x="0" y="0"/>
                </a:moveTo>
                <a:lnTo>
                  <a:pt x="402724" y="0"/>
                </a:lnTo>
                <a:lnTo>
                  <a:pt x="402724" y="402724"/>
                </a:lnTo>
                <a:lnTo>
                  <a:pt x="0" y="40272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3433252" y="7505775"/>
            <a:ext cx="402724" cy="402724"/>
          </a:xfrm>
          <a:custGeom>
            <a:avLst/>
            <a:gdLst/>
            <a:ahLst/>
            <a:cxnLst/>
            <a:rect r="r" b="b" t="t" l="l"/>
            <a:pathLst>
              <a:path h="402724" w="402724">
                <a:moveTo>
                  <a:pt x="0" y="0"/>
                </a:moveTo>
                <a:lnTo>
                  <a:pt x="402724" y="0"/>
                </a:lnTo>
                <a:lnTo>
                  <a:pt x="402724" y="402724"/>
                </a:lnTo>
                <a:lnTo>
                  <a:pt x="0" y="40272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8" id="8"/>
          <p:cNvGrpSpPr/>
          <p:nvPr/>
        </p:nvGrpSpPr>
        <p:grpSpPr>
          <a:xfrm rot="0">
            <a:off x="0" y="1028700"/>
            <a:ext cx="2165413" cy="216541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5400000">
            <a:off x="12683073" y="-2856956"/>
            <a:ext cx="7595685" cy="2185267"/>
            <a:chOff x="0" y="0"/>
            <a:chExt cx="1296447" cy="372986"/>
          </a:xfrm>
        </p:grpSpPr>
        <p:sp>
          <p:nvSpPr>
            <p:cNvPr name="Freeform 12" id="12"/>
            <p:cNvSpPr/>
            <p:nvPr/>
          </p:nvSpPr>
          <p:spPr>
            <a:xfrm flipH="false" flipV="false" rot="0">
              <a:off x="0" y="0"/>
              <a:ext cx="1296447" cy="372986"/>
            </a:xfrm>
            <a:custGeom>
              <a:avLst/>
              <a:gdLst/>
              <a:ahLst/>
              <a:cxnLst/>
              <a:rect r="r" b="b" t="t" l="l"/>
              <a:pathLst>
                <a:path h="372986" w="1296447">
                  <a:moveTo>
                    <a:pt x="1093247" y="0"/>
                  </a:moveTo>
                  <a:cubicBezTo>
                    <a:pt x="1205471" y="0"/>
                    <a:pt x="1296447" y="83496"/>
                    <a:pt x="1296447" y="186493"/>
                  </a:cubicBezTo>
                  <a:cubicBezTo>
                    <a:pt x="1296447" y="289490"/>
                    <a:pt x="1205471" y="372986"/>
                    <a:pt x="1093247" y="372986"/>
                  </a:cubicBezTo>
                  <a:lnTo>
                    <a:pt x="203200" y="372986"/>
                  </a:lnTo>
                  <a:cubicBezTo>
                    <a:pt x="90976" y="372986"/>
                    <a:pt x="0" y="289490"/>
                    <a:pt x="0" y="186493"/>
                  </a:cubicBezTo>
                  <a:cubicBezTo>
                    <a:pt x="0" y="83496"/>
                    <a:pt x="90976" y="0"/>
                    <a:pt x="203200" y="0"/>
                  </a:cubicBezTo>
                  <a:close/>
                </a:path>
              </a:pathLst>
            </a:custGeom>
            <a:solidFill>
              <a:srgbClr val="97D8F4"/>
            </a:solidFill>
          </p:spPr>
        </p:sp>
        <p:sp>
          <p:nvSpPr>
            <p:cNvPr name="TextBox 13" id="13"/>
            <p:cNvSpPr txBox="true"/>
            <p:nvPr/>
          </p:nvSpPr>
          <p:spPr>
            <a:xfrm>
              <a:off x="0" y="-38100"/>
              <a:ext cx="1296447" cy="411086"/>
            </a:xfrm>
            <a:prstGeom prst="rect">
              <a:avLst/>
            </a:prstGeom>
          </p:spPr>
          <p:txBody>
            <a:bodyPr anchor="ctr" rtlCol="false" tIns="50800" lIns="50800" bIns="50800" rIns="50800"/>
            <a:lstStyle/>
            <a:p>
              <a:pPr algn="ctr">
                <a:lnSpc>
                  <a:spcPts val="2659"/>
                </a:lnSpc>
              </a:pPr>
            </a:p>
          </p:txBody>
        </p:sp>
      </p:grpSp>
      <p:sp>
        <p:nvSpPr>
          <p:cNvPr name="Freeform 14" id="14"/>
          <p:cNvSpPr/>
          <p:nvPr/>
        </p:nvSpPr>
        <p:spPr>
          <a:xfrm flipH="false" flipV="false" rot="0">
            <a:off x="15761508" y="174094"/>
            <a:ext cx="1438815" cy="1438815"/>
          </a:xfrm>
          <a:custGeom>
            <a:avLst/>
            <a:gdLst/>
            <a:ahLst/>
            <a:cxnLst/>
            <a:rect r="r" b="b" t="t" l="l"/>
            <a:pathLst>
              <a:path h="1438815" w="1438815">
                <a:moveTo>
                  <a:pt x="0" y="0"/>
                </a:moveTo>
                <a:lnTo>
                  <a:pt x="1438815" y="0"/>
                </a:lnTo>
                <a:lnTo>
                  <a:pt x="1438815" y="1438815"/>
                </a:lnTo>
                <a:lnTo>
                  <a:pt x="0" y="1438815"/>
                </a:lnTo>
                <a:lnTo>
                  <a:pt x="0" y="0"/>
                </a:lnTo>
                <a:close/>
              </a:path>
            </a:pathLst>
          </a:custGeom>
          <a:blipFill>
            <a:blip r:embed="rId4"/>
            <a:stretch>
              <a:fillRect l="0" t="0" r="0" b="0"/>
            </a:stretch>
          </a:blipFill>
        </p:spPr>
      </p:sp>
      <p:sp>
        <p:nvSpPr>
          <p:cNvPr name="Freeform 15" id="15"/>
          <p:cNvSpPr/>
          <p:nvPr/>
        </p:nvSpPr>
        <p:spPr>
          <a:xfrm flipH="false" flipV="false" rot="0">
            <a:off x="17576807" y="9589688"/>
            <a:ext cx="402724" cy="402724"/>
          </a:xfrm>
          <a:custGeom>
            <a:avLst/>
            <a:gdLst/>
            <a:ahLst/>
            <a:cxnLst/>
            <a:rect r="r" b="b" t="t" l="l"/>
            <a:pathLst>
              <a:path h="402724" w="402724">
                <a:moveTo>
                  <a:pt x="0" y="0"/>
                </a:moveTo>
                <a:lnTo>
                  <a:pt x="402725" y="0"/>
                </a:lnTo>
                <a:lnTo>
                  <a:pt x="402725" y="402724"/>
                </a:lnTo>
                <a:lnTo>
                  <a:pt x="0" y="40272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6" id="16"/>
          <p:cNvSpPr/>
          <p:nvPr/>
        </p:nvSpPr>
        <p:spPr>
          <a:xfrm flipH="false" flipV="false" rot="0">
            <a:off x="17071856" y="9589688"/>
            <a:ext cx="402724" cy="402724"/>
          </a:xfrm>
          <a:custGeom>
            <a:avLst/>
            <a:gdLst/>
            <a:ahLst/>
            <a:cxnLst/>
            <a:rect r="r" b="b" t="t" l="l"/>
            <a:pathLst>
              <a:path h="402724" w="402724">
                <a:moveTo>
                  <a:pt x="0" y="0"/>
                </a:moveTo>
                <a:lnTo>
                  <a:pt x="402724" y="0"/>
                </a:lnTo>
                <a:lnTo>
                  <a:pt x="402724" y="402724"/>
                </a:lnTo>
                <a:lnTo>
                  <a:pt x="0" y="40272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7" id="17"/>
          <p:cNvSpPr/>
          <p:nvPr/>
        </p:nvSpPr>
        <p:spPr>
          <a:xfrm flipH="false" flipV="false" rot="0">
            <a:off x="16567938" y="9589688"/>
            <a:ext cx="402724" cy="402724"/>
          </a:xfrm>
          <a:custGeom>
            <a:avLst/>
            <a:gdLst/>
            <a:ahLst/>
            <a:cxnLst/>
            <a:rect r="r" b="b" t="t" l="l"/>
            <a:pathLst>
              <a:path h="402724" w="402724">
                <a:moveTo>
                  <a:pt x="0" y="0"/>
                </a:moveTo>
                <a:lnTo>
                  <a:pt x="402724" y="0"/>
                </a:lnTo>
                <a:lnTo>
                  <a:pt x="402724" y="402724"/>
                </a:lnTo>
                <a:lnTo>
                  <a:pt x="0" y="40272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8" id="18"/>
          <p:cNvSpPr txBox="true"/>
          <p:nvPr/>
        </p:nvSpPr>
        <p:spPr>
          <a:xfrm rot="0">
            <a:off x="3290464" y="1553848"/>
            <a:ext cx="4398551" cy="696948"/>
          </a:xfrm>
          <a:prstGeom prst="rect">
            <a:avLst/>
          </a:prstGeom>
        </p:spPr>
        <p:txBody>
          <a:bodyPr anchor="t" rtlCol="false" tIns="0" lIns="0" bIns="0" rIns="0">
            <a:spAutoFit/>
          </a:bodyPr>
          <a:lstStyle/>
          <a:p>
            <a:pPr algn="l">
              <a:lnSpc>
                <a:spcPts val="5487"/>
              </a:lnSpc>
            </a:pPr>
            <a:r>
              <a:rPr lang="en-US" sz="4573">
                <a:solidFill>
                  <a:srgbClr val="929292"/>
                </a:solidFill>
                <a:latin typeface="Lato Bold"/>
              </a:rPr>
              <a:t>Tytuł rozdziału</a:t>
            </a:r>
          </a:p>
        </p:txBody>
      </p:sp>
      <p:sp>
        <p:nvSpPr>
          <p:cNvPr name="TextBox 19" id="19"/>
          <p:cNvSpPr txBox="true"/>
          <p:nvPr/>
        </p:nvSpPr>
        <p:spPr>
          <a:xfrm rot="0">
            <a:off x="3324680" y="2193646"/>
            <a:ext cx="1333322" cy="475319"/>
          </a:xfrm>
          <a:prstGeom prst="rect">
            <a:avLst/>
          </a:prstGeom>
        </p:spPr>
        <p:txBody>
          <a:bodyPr anchor="t" rtlCol="false" tIns="0" lIns="0" bIns="0" rIns="0">
            <a:spAutoFit/>
          </a:bodyPr>
          <a:lstStyle/>
          <a:p>
            <a:pPr algn="ctr">
              <a:lnSpc>
                <a:spcPts val="3841"/>
              </a:lnSpc>
            </a:pPr>
            <a:r>
              <a:rPr lang="en-US" sz="2743">
                <a:solidFill>
                  <a:srgbClr val="929292"/>
                </a:solidFill>
                <a:latin typeface="Lato"/>
              </a:rPr>
              <a:t>Podtytuł</a:t>
            </a:r>
          </a:p>
        </p:txBody>
      </p:sp>
      <p:sp>
        <p:nvSpPr>
          <p:cNvPr name="TextBox 20" id="20"/>
          <p:cNvSpPr txBox="true"/>
          <p:nvPr/>
        </p:nvSpPr>
        <p:spPr>
          <a:xfrm rot="0">
            <a:off x="4298590" y="4566051"/>
            <a:ext cx="11907859" cy="1057275"/>
          </a:xfrm>
          <a:prstGeom prst="rect">
            <a:avLst/>
          </a:prstGeom>
        </p:spPr>
        <p:txBody>
          <a:bodyPr anchor="t" rtlCol="false" tIns="0" lIns="0" bIns="0" rIns="0">
            <a:spAutoFit/>
          </a:bodyPr>
          <a:lstStyle/>
          <a:p>
            <a:pPr algn="l">
              <a:lnSpc>
                <a:spcPts val="4200"/>
              </a:lnSpc>
            </a:pPr>
            <a:r>
              <a:rPr lang="en-US" sz="3000">
                <a:solidFill>
                  <a:srgbClr val="FFFFFF"/>
                </a:solidFill>
                <a:latin typeface="Lato"/>
              </a:rPr>
              <a:t>Lorem ipsum dolor sit amet, consectetur adipisicing elit, sed do eiusmod tempor incididunt ut labore et dolore magna aliqua. </a:t>
            </a:r>
          </a:p>
        </p:txBody>
      </p:sp>
      <p:sp>
        <p:nvSpPr>
          <p:cNvPr name="TextBox 21" id="21"/>
          <p:cNvSpPr txBox="true"/>
          <p:nvPr/>
        </p:nvSpPr>
        <p:spPr>
          <a:xfrm rot="0">
            <a:off x="4298590" y="5950139"/>
            <a:ext cx="11907859" cy="1057275"/>
          </a:xfrm>
          <a:prstGeom prst="rect">
            <a:avLst/>
          </a:prstGeom>
        </p:spPr>
        <p:txBody>
          <a:bodyPr anchor="t" rtlCol="false" tIns="0" lIns="0" bIns="0" rIns="0">
            <a:spAutoFit/>
          </a:bodyPr>
          <a:lstStyle/>
          <a:p>
            <a:pPr algn="l">
              <a:lnSpc>
                <a:spcPts val="4200"/>
              </a:lnSpc>
            </a:pPr>
            <a:r>
              <a:rPr lang="en-US" sz="3000">
                <a:solidFill>
                  <a:srgbClr val="FFFFFF"/>
                </a:solidFill>
                <a:latin typeface="Lato"/>
              </a:rPr>
              <a:t>Lorem ipsum dolor sit amet, consectetur adipisicing elit, sed do eiusmod tempor incididunt ut labore et dolore magna aliqua. </a:t>
            </a:r>
          </a:p>
        </p:txBody>
      </p:sp>
      <p:sp>
        <p:nvSpPr>
          <p:cNvPr name="TextBox 22" id="22"/>
          <p:cNvSpPr txBox="true"/>
          <p:nvPr/>
        </p:nvSpPr>
        <p:spPr>
          <a:xfrm rot="0">
            <a:off x="4298590" y="7388414"/>
            <a:ext cx="11907859" cy="1057275"/>
          </a:xfrm>
          <a:prstGeom prst="rect">
            <a:avLst/>
          </a:prstGeom>
        </p:spPr>
        <p:txBody>
          <a:bodyPr anchor="t" rtlCol="false" tIns="0" lIns="0" bIns="0" rIns="0">
            <a:spAutoFit/>
          </a:bodyPr>
          <a:lstStyle/>
          <a:p>
            <a:pPr algn="l">
              <a:lnSpc>
                <a:spcPts val="4200"/>
              </a:lnSpc>
            </a:pPr>
            <a:r>
              <a:rPr lang="en-US" sz="3000">
                <a:solidFill>
                  <a:srgbClr val="FFFFFF"/>
                </a:solidFill>
                <a:latin typeface="Lato"/>
              </a:rPr>
              <a:t>Lorem ipsum dolor sit amet, consectetur adipisicing elit, sed do eiusmod tempor incididunt ut labore et dolore magna aliqua.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81CBEA"/>
        </a:solidFill>
      </p:bgPr>
    </p:bg>
    <p:spTree>
      <p:nvGrpSpPr>
        <p:cNvPr id="1" name=""/>
        <p:cNvGrpSpPr/>
        <p:nvPr/>
      </p:nvGrpSpPr>
      <p:grpSpPr>
        <a:xfrm>
          <a:off x="0" y="0"/>
          <a:ext cx="0" cy="0"/>
          <a:chOff x="0" y="0"/>
          <a:chExt cx="0" cy="0"/>
        </a:xfrm>
      </p:grpSpPr>
      <p:grpSp>
        <p:nvGrpSpPr>
          <p:cNvPr name="Group 2" id="2"/>
          <p:cNvGrpSpPr/>
          <p:nvPr/>
        </p:nvGrpSpPr>
        <p:grpSpPr>
          <a:xfrm rot="5400000">
            <a:off x="7587105" y="4015976"/>
            <a:ext cx="6692611" cy="2985714"/>
            <a:chOff x="0" y="0"/>
            <a:chExt cx="910964" cy="406400"/>
          </a:xfrm>
        </p:grpSpPr>
        <p:sp>
          <p:nvSpPr>
            <p:cNvPr name="Freeform 3" id="3"/>
            <p:cNvSpPr/>
            <p:nvPr/>
          </p:nvSpPr>
          <p:spPr>
            <a:xfrm flipH="false" flipV="false" rot="0">
              <a:off x="0" y="0"/>
              <a:ext cx="910964" cy="406400"/>
            </a:xfrm>
            <a:custGeom>
              <a:avLst/>
              <a:gdLst/>
              <a:ahLst/>
              <a:cxnLst/>
              <a:rect r="r" b="b" t="t" l="l"/>
              <a:pathLst>
                <a:path h="406400" w="910964">
                  <a:moveTo>
                    <a:pt x="707764" y="0"/>
                  </a:moveTo>
                  <a:cubicBezTo>
                    <a:pt x="819988" y="0"/>
                    <a:pt x="910964" y="90976"/>
                    <a:pt x="910964" y="203200"/>
                  </a:cubicBezTo>
                  <a:cubicBezTo>
                    <a:pt x="910964" y="315424"/>
                    <a:pt x="819988" y="406400"/>
                    <a:pt x="707764"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4" id="4"/>
            <p:cNvSpPr txBox="true"/>
            <p:nvPr/>
          </p:nvSpPr>
          <p:spPr>
            <a:xfrm>
              <a:off x="0" y="-38100"/>
              <a:ext cx="910964"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5400000">
            <a:off x="4004804" y="4015976"/>
            <a:ext cx="6692611" cy="2985714"/>
            <a:chOff x="0" y="0"/>
            <a:chExt cx="910964" cy="406400"/>
          </a:xfrm>
        </p:grpSpPr>
        <p:sp>
          <p:nvSpPr>
            <p:cNvPr name="Freeform 6" id="6"/>
            <p:cNvSpPr/>
            <p:nvPr/>
          </p:nvSpPr>
          <p:spPr>
            <a:xfrm flipH="false" flipV="false" rot="0">
              <a:off x="0" y="0"/>
              <a:ext cx="910964" cy="406400"/>
            </a:xfrm>
            <a:custGeom>
              <a:avLst/>
              <a:gdLst/>
              <a:ahLst/>
              <a:cxnLst/>
              <a:rect r="r" b="b" t="t" l="l"/>
              <a:pathLst>
                <a:path h="406400" w="910964">
                  <a:moveTo>
                    <a:pt x="707764" y="0"/>
                  </a:moveTo>
                  <a:cubicBezTo>
                    <a:pt x="819988" y="0"/>
                    <a:pt x="910964" y="90976"/>
                    <a:pt x="910964" y="203200"/>
                  </a:cubicBezTo>
                  <a:cubicBezTo>
                    <a:pt x="910964" y="315424"/>
                    <a:pt x="819988" y="406400"/>
                    <a:pt x="707764"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7" id="7"/>
            <p:cNvSpPr txBox="true"/>
            <p:nvPr/>
          </p:nvSpPr>
          <p:spPr>
            <a:xfrm>
              <a:off x="0" y="-38100"/>
              <a:ext cx="910964"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5400000">
            <a:off x="422814" y="4015976"/>
            <a:ext cx="6692611" cy="2985714"/>
            <a:chOff x="0" y="0"/>
            <a:chExt cx="910964" cy="406400"/>
          </a:xfrm>
        </p:grpSpPr>
        <p:sp>
          <p:nvSpPr>
            <p:cNvPr name="Freeform 9" id="9"/>
            <p:cNvSpPr/>
            <p:nvPr/>
          </p:nvSpPr>
          <p:spPr>
            <a:xfrm flipH="false" flipV="false" rot="0">
              <a:off x="0" y="0"/>
              <a:ext cx="910964" cy="406400"/>
            </a:xfrm>
            <a:custGeom>
              <a:avLst/>
              <a:gdLst/>
              <a:ahLst/>
              <a:cxnLst/>
              <a:rect r="r" b="b" t="t" l="l"/>
              <a:pathLst>
                <a:path h="406400" w="910964">
                  <a:moveTo>
                    <a:pt x="707764" y="0"/>
                  </a:moveTo>
                  <a:cubicBezTo>
                    <a:pt x="819988" y="0"/>
                    <a:pt x="910964" y="90976"/>
                    <a:pt x="910964" y="203200"/>
                  </a:cubicBezTo>
                  <a:cubicBezTo>
                    <a:pt x="910964" y="315424"/>
                    <a:pt x="819988" y="406400"/>
                    <a:pt x="707764"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10" id="10"/>
            <p:cNvSpPr txBox="true"/>
            <p:nvPr/>
          </p:nvSpPr>
          <p:spPr>
            <a:xfrm>
              <a:off x="0" y="-38100"/>
              <a:ext cx="910964"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5854764" y="2033520"/>
            <a:ext cx="2985714" cy="2985714"/>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1CBEA"/>
            </a:solidFill>
            <a:ln cap="sq">
              <a:noFill/>
              <a:prstDash val="solid"/>
              <a:miter/>
            </a:ln>
          </p:spPr>
        </p:sp>
        <p:sp>
          <p:nvSpPr>
            <p:cNvPr name="TextBox 13" id="13"/>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9440553" y="2033520"/>
            <a:ext cx="2985714" cy="2985714"/>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1CBEA"/>
            </a:solidFill>
          </p:spPr>
        </p:sp>
        <p:sp>
          <p:nvSpPr>
            <p:cNvPr name="TextBox 16" id="16"/>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7" id="17"/>
          <p:cNvGrpSpPr/>
          <p:nvPr/>
        </p:nvGrpSpPr>
        <p:grpSpPr>
          <a:xfrm rot="0">
            <a:off x="2276262" y="2033520"/>
            <a:ext cx="2985714" cy="2985714"/>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1CBEA"/>
            </a:solidFill>
          </p:spPr>
        </p:sp>
        <p:sp>
          <p:nvSpPr>
            <p:cNvPr name="TextBox 19" id="19"/>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20" id="20"/>
          <p:cNvGrpSpPr/>
          <p:nvPr/>
        </p:nvGrpSpPr>
        <p:grpSpPr>
          <a:xfrm rot="-5400000">
            <a:off x="12683073" y="-2856956"/>
            <a:ext cx="7595685" cy="2185267"/>
            <a:chOff x="0" y="0"/>
            <a:chExt cx="1296447" cy="372986"/>
          </a:xfrm>
        </p:grpSpPr>
        <p:sp>
          <p:nvSpPr>
            <p:cNvPr name="Freeform 21" id="21"/>
            <p:cNvSpPr/>
            <p:nvPr/>
          </p:nvSpPr>
          <p:spPr>
            <a:xfrm flipH="false" flipV="false" rot="0">
              <a:off x="0" y="0"/>
              <a:ext cx="1296447" cy="372986"/>
            </a:xfrm>
            <a:custGeom>
              <a:avLst/>
              <a:gdLst/>
              <a:ahLst/>
              <a:cxnLst/>
              <a:rect r="r" b="b" t="t" l="l"/>
              <a:pathLst>
                <a:path h="372986" w="1296447">
                  <a:moveTo>
                    <a:pt x="1093247" y="0"/>
                  </a:moveTo>
                  <a:cubicBezTo>
                    <a:pt x="1205471" y="0"/>
                    <a:pt x="1296447" y="83496"/>
                    <a:pt x="1296447" y="186493"/>
                  </a:cubicBezTo>
                  <a:cubicBezTo>
                    <a:pt x="1296447" y="289490"/>
                    <a:pt x="1205471" y="372986"/>
                    <a:pt x="1093247" y="372986"/>
                  </a:cubicBezTo>
                  <a:lnTo>
                    <a:pt x="203200" y="372986"/>
                  </a:lnTo>
                  <a:cubicBezTo>
                    <a:pt x="90976" y="372986"/>
                    <a:pt x="0" y="289490"/>
                    <a:pt x="0" y="186493"/>
                  </a:cubicBezTo>
                  <a:cubicBezTo>
                    <a:pt x="0" y="83496"/>
                    <a:pt x="90976" y="0"/>
                    <a:pt x="203200" y="0"/>
                  </a:cubicBezTo>
                  <a:close/>
                </a:path>
              </a:pathLst>
            </a:custGeom>
            <a:solidFill>
              <a:srgbClr val="97D8F4"/>
            </a:solidFill>
          </p:spPr>
        </p:sp>
        <p:sp>
          <p:nvSpPr>
            <p:cNvPr name="TextBox 22" id="22"/>
            <p:cNvSpPr txBox="true"/>
            <p:nvPr/>
          </p:nvSpPr>
          <p:spPr>
            <a:xfrm>
              <a:off x="0" y="-38100"/>
              <a:ext cx="1296447" cy="411086"/>
            </a:xfrm>
            <a:prstGeom prst="rect">
              <a:avLst/>
            </a:prstGeom>
          </p:spPr>
          <p:txBody>
            <a:bodyPr anchor="ctr" rtlCol="false" tIns="50800" lIns="50800" bIns="50800" rIns="50800"/>
            <a:lstStyle/>
            <a:p>
              <a:pPr algn="ctr">
                <a:lnSpc>
                  <a:spcPts val="2659"/>
                </a:lnSpc>
              </a:pPr>
            </a:p>
          </p:txBody>
        </p:sp>
      </p:grpSp>
      <p:sp>
        <p:nvSpPr>
          <p:cNvPr name="Freeform 23" id="23"/>
          <p:cNvSpPr/>
          <p:nvPr/>
        </p:nvSpPr>
        <p:spPr>
          <a:xfrm flipH="false" flipV="false" rot="0">
            <a:off x="15761508" y="174094"/>
            <a:ext cx="1438815" cy="1438815"/>
          </a:xfrm>
          <a:custGeom>
            <a:avLst/>
            <a:gdLst/>
            <a:ahLst/>
            <a:cxnLst/>
            <a:rect r="r" b="b" t="t" l="l"/>
            <a:pathLst>
              <a:path h="1438815" w="1438815">
                <a:moveTo>
                  <a:pt x="0" y="0"/>
                </a:moveTo>
                <a:lnTo>
                  <a:pt x="1438815" y="0"/>
                </a:lnTo>
                <a:lnTo>
                  <a:pt x="1438815" y="1438815"/>
                </a:lnTo>
                <a:lnTo>
                  <a:pt x="0" y="1438815"/>
                </a:lnTo>
                <a:lnTo>
                  <a:pt x="0" y="0"/>
                </a:lnTo>
                <a:close/>
              </a:path>
            </a:pathLst>
          </a:custGeom>
          <a:blipFill>
            <a:blip r:embed="rId2"/>
            <a:stretch>
              <a:fillRect l="0" t="0" r="0" b="0"/>
            </a:stretch>
          </a:blipFill>
        </p:spPr>
      </p:sp>
      <p:grpSp>
        <p:nvGrpSpPr>
          <p:cNvPr name="Group 24" id="24"/>
          <p:cNvGrpSpPr/>
          <p:nvPr/>
        </p:nvGrpSpPr>
        <p:grpSpPr>
          <a:xfrm rot="5400000">
            <a:off x="11204828" y="4048228"/>
            <a:ext cx="6628107" cy="2985714"/>
            <a:chOff x="0" y="0"/>
            <a:chExt cx="902184" cy="406400"/>
          </a:xfrm>
        </p:grpSpPr>
        <p:sp>
          <p:nvSpPr>
            <p:cNvPr name="Freeform 25" id="25"/>
            <p:cNvSpPr/>
            <p:nvPr/>
          </p:nvSpPr>
          <p:spPr>
            <a:xfrm flipH="false" flipV="false" rot="0">
              <a:off x="0" y="0"/>
              <a:ext cx="902184" cy="406400"/>
            </a:xfrm>
            <a:custGeom>
              <a:avLst/>
              <a:gdLst/>
              <a:ahLst/>
              <a:cxnLst/>
              <a:rect r="r" b="b" t="t" l="l"/>
              <a:pathLst>
                <a:path h="406400" w="902184">
                  <a:moveTo>
                    <a:pt x="698984" y="0"/>
                  </a:moveTo>
                  <a:cubicBezTo>
                    <a:pt x="811208" y="0"/>
                    <a:pt x="902184" y="90976"/>
                    <a:pt x="902184" y="203200"/>
                  </a:cubicBezTo>
                  <a:cubicBezTo>
                    <a:pt x="902184" y="315424"/>
                    <a:pt x="811208" y="406400"/>
                    <a:pt x="698984"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26" id="26"/>
            <p:cNvSpPr txBox="true"/>
            <p:nvPr/>
          </p:nvSpPr>
          <p:spPr>
            <a:xfrm>
              <a:off x="0" y="-38100"/>
              <a:ext cx="902184"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27" id="27"/>
          <p:cNvGrpSpPr/>
          <p:nvPr/>
        </p:nvGrpSpPr>
        <p:grpSpPr>
          <a:xfrm rot="0">
            <a:off x="13026024" y="2098024"/>
            <a:ext cx="2985714" cy="2985714"/>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1CBEA"/>
            </a:solidFill>
          </p:spPr>
        </p:sp>
        <p:sp>
          <p:nvSpPr>
            <p:cNvPr name="TextBox 29" id="29"/>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30" id="30"/>
          <p:cNvSpPr/>
          <p:nvPr/>
        </p:nvSpPr>
        <p:spPr>
          <a:xfrm flipH="false" flipV="false" rot="0">
            <a:off x="2745980" y="2781734"/>
            <a:ext cx="2046279" cy="1489286"/>
          </a:xfrm>
          <a:custGeom>
            <a:avLst/>
            <a:gdLst/>
            <a:ahLst/>
            <a:cxnLst/>
            <a:rect r="r" b="b" t="t" l="l"/>
            <a:pathLst>
              <a:path h="1489286" w="2046279">
                <a:moveTo>
                  <a:pt x="0" y="0"/>
                </a:moveTo>
                <a:lnTo>
                  <a:pt x="2046279" y="0"/>
                </a:lnTo>
                <a:lnTo>
                  <a:pt x="2046279" y="1489286"/>
                </a:lnTo>
                <a:lnTo>
                  <a:pt x="0" y="14892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1" id="31"/>
          <p:cNvSpPr/>
          <p:nvPr/>
        </p:nvSpPr>
        <p:spPr>
          <a:xfrm flipH="false" flipV="false" rot="0">
            <a:off x="6292756" y="2781734"/>
            <a:ext cx="2116705" cy="1458345"/>
          </a:xfrm>
          <a:custGeom>
            <a:avLst/>
            <a:gdLst/>
            <a:ahLst/>
            <a:cxnLst/>
            <a:rect r="r" b="b" t="t" l="l"/>
            <a:pathLst>
              <a:path h="1458345" w="2116705">
                <a:moveTo>
                  <a:pt x="0" y="0"/>
                </a:moveTo>
                <a:lnTo>
                  <a:pt x="2116706" y="0"/>
                </a:lnTo>
                <a:lnTo>
                  <a:pt x="2116706" y="1458345"/>
                </a:lnTo>
                <a:lnTo>
                  <a:pt x="0" y="145834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32" id="32"/>
          <p:cNvSpPr/>
          <p:nvPr/>
        </p:nvSpPr>
        <p:spPr>
          <a:xfrm flipH="false" flipV="false" rot="0">
            <a:off x="10188767" y="2781734"/>
            <a:ext cx="1489286" cy="1489286"/>
          </a:xfrm>
          <a:custGeom>
            <a:avLst/>
            <a:gdLst/>
            <a:ahLst/>
            <a:cxnLst/>
            <a:rect r="r" b="b" t="t" l="l"/>
            <a:pathLst>
              <a:path h="1489286" w="1489286">
                <a:moveTo>
                  <a:pt x="0" y="0"/>
                </a:moveTo>
                <a:lnTo>
                  <a:pt x="1489286" y="0"/>
                </a:lnTo>
                <a:lnTo>
                  <a:pt x="1489286" y="1489286"/>
                </a:lnTo>
                <a:lnTo>
                  <a:pt x="0" y="148928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33" id="33"/>
          <p:cNvSpPr/>
          <p:nvPr/>
        </p:nvSpPr>
        <p:spPr>
          <a:xfrm flipH="false" flipV="false" rot="0">
            <a:off x="13804292" y="2781734"/>
            <a:ext cx="1429178" cy="1458345"/>
          </a:xfrm>
          <a:custGeom>
            <a:avLst/>
            <a:gdLst/>
            <a:ahLst/>
            <a:cxnLst/>
            <a:rect r="r" b="b" t="t" l="l"/>
            <a:pathLst>
              <a:path h="1458345" w="1429178">
                <a:moveTo>
                  <a:pt x="0" y="0"/>
                </a:moveTo>
                <a:lnTo>
                  <a:pt x="1429178" y="0"/>
                </a:lnTo>
                <a:lnTo>
                  <a:pt x="1429178" y="1458345"/>
                </a:lnTo>
                <a:lnTo>
                  <a:pt x="0" y="145834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34" id="34"/>
          <p:cNvSpPr txBox="true"/>
          <p:nvPr/>
        </p:nvSpPr>
        <p:spPr>
          <a:xfrm rot="0">
            <a:off x="3247105" y="5217553"/>
            <a:ext cx="1044029" cy="580390"/>
          </a:xfrm>
          <a:prstGeom prst="rect">
            <a:avLst/>
          </a:prstGeom>
        </p:spPr>
        <p:txBody>
          <a:bodyPr anchor="t" rtlCol="false" tIns="0" lIns="0" bIns="0" rIns="0">
            <a:spAutoFit/>
          </a:bodyPr>
          <a:lstStyle/>
          <a:p>
            <a:pPr algn="ctr">
              <a:lnSpc>
                <a:spcPts val="4759"/>
              </a:lnSpc>
            </a:pPr>
            <a:r>
              <a:rPr lang="en-US" sz="3399">
                <a:solidFill>
                  <a:srgbClr val="929292"/>
                </a:solidFill>
                <a:latin typeface="Lato"/>
              </a:rPr>
              <a:t>Tekst</a:t>
            </a:r>
          </a:p>
        </p:txBody>
      </p:sp>
      <p:sp>
        <p:nvSpPr>
          <p:cNvPr name="TextBox 35" id="35"/>
          <p:cNvSpPr txBox="true"/>
          <p:nvPr/>
        </p:nvSpPr>
        <p:spPr>
          <a:xfrm rot="0">
            <a:off x="6829250" y="5217553"/>
            <a:ext cx="1044029" cy="580390"/>
          </a:xfrm>
          <a:prstGeom prst="rect">
            <a:avLst/>
          </a:prstGeom>
        </p:spPr>
        <p:txBody>
          <a:bodyPr anchor="t" rtlCol="false" tIns="0" lIns="0" bIns="0" rIns="0">
            <a:spAutoFit/>
          </a:bodyPr>
          <a:lstStyle/>
          <a:p>
            <a:pPr algn="ctr">
              <a:lnSpc>
                <a:spcPts val="4759"/>
              </a:lnSpc>
            </a:pPr>
            <a:r>
              <a:rPr lang="en-US" sz="3399">
                <a:solidFill>
                  <a:srgbClr val="929292"/>
                </a:solidFill>
                <a:latin typeface="Lato"/>
              </a:rPr>
              <a:t>Tekst</a:t>
            </a:r>
          </a:p>
        </p:txBody>
      </p:sp>
      <p:sp>
        <p:nvSpPr>
          <p:cNvPr name="TextBox 36" id="36"/>
          <p:cNvSpPr txBox="true"/>
          <p:nvPr/>
        </p:nvSpPr>
        <p:spPr>
          <a:xfrm rot="0">
            <a:off x="10415591" y="5217553"/>
            <a:ext cx="1044029" cy="580390"/>
          </a:xfrm>
          <a:prstGeom prst="rect">
            <a:avLst/>
          </a:prstGeom>
        </p:spPr>
        <p:txBody>
          <a:bodyPr anchor="t" rtlCol="false" tIns="0" lIns="0" bIns="0" rIns="0">
            <a:spAutoFit/>
          </a:bodyPr>
          <a:lstStyle/>
          <a:p>
            <a:pPr algn="ctr">
              <a:lnSpc>
                <a:spcPts val="4759"/>
              </a:lnSpc>
            </a:pPr>
            <a:r>
              <a:rPr lang="en-US" sz="3399">
                <a:solidFill>
                  <a:srgbClr val="929292"/>
                </a:solidFill>
                <a:latin typeface="Lato"/>
              </a:rPr>
              <a:t>Tekst</a:t>
            </a:r>
          </a:p>
        </p:txBody>
      </p:sp>
      <p:sp>
        <p:nvSpPr>
          <p:cNvPr name="TextBox 37" id="37"/>
          <p:cNvSpPr txBox="true"/>
          <p:nvPr/>
        </p:nvSpPr>
        <p:spPr>
          <a:xfrm rot="0">
            <a:off x="13997892" y="5217553"/>
            <a:ext cx="1044029" cy="580390"/>
          </a:xfrm>
          <a:prstGeom prst="rect">
            <a:avLst/>
          </a:prstGeom>
        </p:spPr>
        <p:txBody>
          <a:bodyPr anchor="t" rtlCol="false" tIns="0" lIns="0" bIns="0" rIns="0">
            <a:spAutoFit/>
          </a:bodyPr>
          <a:lstStyle/>
          <a:p>
            <a:pPr algn="ctr">
              <a:lnSpc>
                <a:spcPts val="4759"/>
              </a:lnSpc>
            </a:pPr>
            <a:r>
              <a:rPr lang="en-US" sz="3399">
                <a:solidFill>
                  <a:srgbClr val="929292"/>
                </a:solidFill>
                <a:latin typeface="Lato"/>
              </a:rPr>
              <a:t>Tekst</a:t>
            </a:r>
          </a:p>
        </p:txBody>
      </p:sp>
      <p:sp>
        <p:nvSpPr>
          <p:cNvPr name="Freeform 38" id="38"/>
          <p:cNvSpPr/>
          <p:nvPr/>
        </p:nvSpPr>
        <p:spPr>
          <a:xfrm flipH="false" flipV="false" rot="0">
            <a:off x="17576807" y="9589688"/>
            <a:ext cx="402724" cy="402724"/>
          </a:xfrm>
          <a:custGeom>
            <a:avLst/>
            <a:gdLst/>
            <a:ahLst/>
            <a:cxnLst/>
            <a:rect r="r" b="b" t="t" l="l"/>
            <a:pathLst>
              <a:path h="402724" w="402724">
                <a:moveTo>
                  <a:pt x="0" y="0"/>
                </a:moveTo>
                <a:lnTo>
                  <a:pt x="402725" y="0"/>
                </a:lnTo>
                <a:lnTo>
                  <a:pt x="402725" y="402724"/>
                </a:lnTo>
                <a:lnTo>
                  <a:pt x="0" y="40272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39" id="39"/>
          <p:cNvSpPr/>
          <p:nvPr/>
        </p:nvSpPr>
        <p:spPr>
          <a:xfrm flipH="false" flipV="false" rot="0">
            <a:off x="17071856" y="9589688"/>
            <a:ext cx="402724" cy="402724"/>
          </a:xfrm>
          <a:custGeom>
            <a:avLst/>
            <a:gdLst/>
            <a:ahLst/>
            <a:cxnLst/>
            <a:rect r="r" b="b" t="t" l="l"/>
            <a:pathLst>
              <a:path h="402724" w="402724">
                <a:moveTo>
                  <a:pt x="0" y="0"/>
                </a:moveTo>
                <a:lnTo>
                  <a:pt x="402724" y="0"/>
                </a:lnTo>
                <a:lnTo>
                  <a:pt x="402724" y="402724"/>
                </a:lnTo>
                <a:lnTo>
                  <a:pt x="0" y="402724"/>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40" id="40"/>
          <p:cNvSpPr/>
          <p:nvPr/>
        </p:nvSpPr>
        <p:spPr>
          <a:xfrm flipH="false" flipV="false" rot="0">
            <a:off x="16567938" y="9589688"/>
            <a:ext cx="402724" cy="402724"/>
          </a:xfrm>
          <a:custGeom>
            <a:avLst/>
            <a:gdLst/>
            <a:ahLst/>
            <a:cxnLst/>
            <a:rect r="r" b="b" t="t" l="l"/>
            <a:pathLst>
              <a:path h="402724" w="402724">
                <a:moveTo>
                  <a:pt x="0" y="0"/>
                </a:moveTo>
                <a:lnTo>
                  <a:pt x="402724" y="0"/>
                </a:lnTo>
                <a:lnTo>
                  <a:pt x="402724" y="402724"/>
                </a:lnTo>
                <a:lnTo>
                  <a:pt x="0" y="402724"/>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675098" y="2520315"/>
            <a:ext cx="2623185" cy="5246370"/>
            <a:chOff x="0" y="0"/>
            <a:chExt cx="3175000" cy="6350000"/>
          </a:xfrm>
        </p:grpSpPr>
        <p:sp>
          <p:nvSpPr>
            <p:cNvPr name="Freeform 3" id="3"/>
            <p:cNvSpPr/>
            <p:nvPr/>
          </p:nvSpPr>
          <p:spPr>
            <a:xfrm flipH="false" flipV="false" rot="0">
              <a:off x="0" y="0"/>
              <a:ext cx="3175000" cy="6350000"/>
            </a:xfrm>
            <a:custGeom>
              <a:avLst/>
              <a:gdLst/>
              <a:ahLst/>
              <a:cxnLst/>
              <a:rect r="r" b="b" t="t" l="l"/>
              <a:pathLst>
                <a:path h="6350000" w="3175000">
                  <a:moveTo>
                    <a:pt x="1587500" y="6350000"/>
                  </a:moveTo>
                  <a:cubicBezTo>
                    <a:pt x="711200" y="6350000"/>
                    <a:pt x="0" y="5638800"/>
                    <a:pt x="0" y="4762500"/>
                  </a:cubicBezTo>
                  <a:lnTo>
                    <a:pt x="0" y="1587500"/>
                  </a:lnTo>
                  <a:cubicBezTo>
                    <a:pt x="0" y="711200"/>
                    <a:pt x="711200" y="0"/>
                    <a:pt x="1587500" y="0"/>
                  </a:cubicBezTo>
                  <a:cubicBezTo>
                    <a:pt x="2463800" y="0"/>
                    <a:pt x="3175000" y="711200"/>
                    <a:pt x="3175000" y="1587500"/>
                  </a:cubicBezTo>
                  <a:lnTo>
                    <a:pt x="3175000" y="4762500"/>
                  </a:lnTo>
                  <a:cubicBezTo>
                    <a:pt x="3175000" y="5638800"/>
                    <a:pt x="2463800" y="6350000"/>
                    <a:pt x="1587500" y="6350000"/>
                  </a:cubicBezTo>
                  <a:close/>
                </a:path>
              </a:pathLst>
            </a:custGeom>
            <a:solidFill>
              <a:srgbClr val="000000">
                <a:alpha val="0"/>
              </a:srgbClr>
            </a:solidFill>
            <a:ln w="12700">
              <a:solidFill>
                <a:srgbClr val="000000"/>
              </a:solidFill>
            </a:ln>
          </p:spPr>
        </p:sp>
      </p:grpSp>
      <p:grpSp>
        <p:nvGrpSpPr>
          <p:cNvPr name="Group 4" id="4"/>
          <p:cNvGrpSpPr/>
          <p:nvPr/>
        </p:nvGrpSpPr>
        <p:grpSpPr>
          <a:xfrm rot="0">
            <a:off x="10822431" y="2520315"/>
            <a:ext cx="2623185" cy="5246370"/>
            <a:chOff x="0" y="0"/>
            <a:chExt cx="3175000" cy="6350000"/>
          </a:xfrm>
        </p:grpSpPr>
        <p:sp>
          <p:nvSpPr>
            <p:cNvPr name="Freeform 5" id="5"/>
            <p:cNvSpPr/>
            <p:nvPr/>
          </p:nvSpPr>
          <p:spPr>
            <a:xfrm flipH="false" flipV="false" rot="0">
              <a:off x="0" y="0"/>
              <a:ext cx="3175000" cy="6350000"/>
            </a:xfrm>
            <a:custGeom>
              <a:avLst/>
              <a:gdLst/>
              <a:ahLst/>
              <a:cxnLst/>
              <a:rect r="r" b="b" t="t" l="l"/>
              <a:pathLst>
                <a:path h="6350000" w="3175000">
                  <a:moveTo>
                    <a:pt x="1587500" y="6350000"/>
                  </a:moveTo>
                  <a:cubicBezTo>
                    <a:pt x="711200" y="6350000"/>
                    <a:pt x="0" y="5638800"/>
                    <a:pt x="0" y="4762500"/>
                  </a:cubicBezTo>
                  <a:lnTo>
                    <a:pt x="0" y="1587500"/>
                  </a:lnTo>
                  <a:cubicBezTo>
                    <a:pt x="0" y="711200"/>
                    <a:pt x="711200" y="0"/>
                    <a:pt x="1587500" y="0"/>
                  </a:cubicBezTo>
                  <a:cubicBezTo>
                    <a:pt x="2463800" y="0"/>
                    <a:pt x="3175000" y="711200"/>
                    <a:pt x="3175000" y="1587500"/>
                  </a:cubicBezTo>
                  <a:lnTo>
                    <a:pt x="3175000" y="4762500"/>
                  </a:lnTo>
                  <a:cubicBezTo>
                    <a:pt x="3175000" y="5638800"/>
                    <a:pt x="2463800" y="6350000"/>
                    <a:pt x="1587500" y="6350000"/>
                  </a:cubicBezTo>
                  <a:close/>
                </a:path>
              </a:pathLst>
            </a:custGeom>
            <a:solidFill>
              <a:srgbClr val="000000">
                <a:alpha val="0"/>
              </a:srgbClr>
            </a:solidFill>
            <a:ln w="12700">
              <a:solidFill>
                <a:srgbClr val="000000"/>
              </a:solidFill>
            </a:ln>
          </p:spPr>
        </p:sp>
      </p:grpSp>
      <p:sp>
        <p:nvSpPr>
          <p:cNvPr name="TextBox 6" id="6"/>
          <p:cNvSpPr txBox="true"/>
          <p:nvPr/>
        </p:nvSpPr>
        <p:spPr>
          <a:xfrm rot="0">
            <a:off x="1695050" y="2760410"/>
            <a:ext cx="4681201" cy="923925"/>
          </a:xfrm>
          <a:prstGeom prst="rect">
            <a:avLst/>
          </a:prstGeom>
        </p:spPr>
        <p:txBody>
          <a:bodyPr anchor="t" rtlCol="false" tIns="0" lIns="0" bIns="0" rIns="0">
            <a:spAutoFit/>
          </a:bodyPr>
          <a:lstStyle/>
          <a:p>
            <a:pPr algn="l">
              <a:lnSpc>
                <a:spcPts val="7200"/>
              </a:lnSpc>
            </a:pPr>
            <a:r>
              <a:rPr lang="en-US" sz="6000">
                <a:solidFill>
                  <a:srgbClr val="81CBEA"/>
                </a:solidFill>
                <a:latin typeface="Lato Heavy"/>
              </a:rPr>
              <a:t>Tytuł slajdu</a:t>
            </a:r>
          </a:p>
        </p:txBody>
      </p:sp>
      <p:sp>
        <p:nvSpPr>
          <p:cNvPr name="TextBox 7" id="7"/>
          <p:cNvSpPr txBox="true"/>
          <p:nvPr/>
        </p:nvSpPr>
        <p:spPr>
          <a:xfrm rot="0">
            <a:off x="1695050" y="4167505"/>
            <a:ext cx="4681201" cy="3599180"/>
          </a:xfrm>
          <a:prstGeom prst="rect">
            <a:avLst/>
          </a:prstGeom>
        </p:spPr>
        <p:txBody>
          <a:bodyPr anchor="t" rtlCol="false" tIns="0" lIns="0" bIns="0" rIns="0">
            <a:spAutoFit/>
          </a:bodyPr>
          <a:lstStyle/>
          <a:p>
            <a:pPr algn="just">
              <a:lnSpc>
                <a:spcPts val="3220"/>
              </a:lnSpc>
            </a:pPr>
            <a:r>
              <a:rPr lang="en-US" sz="2300">
                <a:solidFill>
                  <a:srgbClr val="929292"/>
                </a:solidFill>
                <a:latin typeface="Lato"/>
              </a:rPr>
              <a:t>Lorem ipsum dolor sit amet, consectetur adipiscing elit. Praesent faucibus aliquam ipsum, vel placerat mauris dapibus vitae. Aenean eu placerat lacus. Donec eget nisi at enim malesuada volutpat vel non quam. Fusce risus quam, sodales porttitor justo pharetra, suscipit viverra mi. Pellentesque habitant </a:t>
            </a:r>
          </a:p>
        </p:txBody>
      </p:sp>
      <p:grpSp>
        <p:nvGrpSpPr>
          <p:cNvPr name="Group 8" id="8"/>
          <p:cNvGrpSpPr/>
          <p:nvPr/>
        </p:nvGrpSpPr>
        <p:grpSpPr>
          <a:xfrm rot="0">
            <a:off x="13969491" y="2520315"/>
            <a:ext cx="2623185" cy="5246370"/>
            <a:chOff x="0" y="0"/>
            <a:chExt cx="3175000" cy="6350000"/>
          </a:xfrm>
        </p:grpSpPr>
        <p:sp>
          <p:nvSpPr>
            <p:cNvPr name="Freeform 9" id="9"/>
            <p:cNvSpPr/>
            <p:nvPr/>
          </p:nvSpPr>
          <p:spPr>
            <a:xfrm flipH="false" flipV="false" rot="0">
              <a:off x="0" y="0"/>
              <a:ext cx="3175000" cy="6350000"/>
            </a:xfrm>
            <a:custGeom>
              <a:avLst/>
              <a:gdLst/>
              <a:ahLst/>
              <a:cxnLst/>
              <a:rect r="r" b="b" t="t" l="l"/>
              <a:pathLst>
                <a:path h="6350000" w="3175000">
                  <a:moveTo>
                    <a:pt x="1587500" y="6350000"/>
                  </a:moveTo>
                  <a:cubicBezTo>
                    <a:pt x="711200" y="6350000"/>
                    <a:pt x="0" y="5638800"/>
                    <a:pt x="0" y="4762500"/>
                  </a:cubicBezTo>
                  <a:lnTo>
                    <a:pt x="0" y="1587500"/>
                  </a:lnTo>
                  <a:cubicBezTo>
                    <a:pt x="0" y="711200"/>
                    <a:pt x="711200" y="0"/>
                    <a:pt x="1587500" y="0"/>
                  </a:cubicBezTo>
                  <a:cubicBezTo>
                    <a:pt x="2463800" y="0"/>
                    <a:pt x="3175000" y="711200"/>
                    <a:pt x="3175000" y="1587500"/>
                  </a:cubicBezTo>
                  <a:lnTo>
                    <a:pt x="3175000" y="4762500"/>
                  </a:lnTo>
                  <a:cubicBezTo>
                    <a:pt x="3175000" y="5638800"/>
                    <a:pt x="2463800" y="6350000"/>
                    <a:pt x="1587500" y="6350000"/>
                  </a:cubicBezTo>
                  <a:close/>
                </a:path>
              </a:pathLst>
            </a:custGeom>
            <a:solidFill>
              <a:srgbClr val="000000">
                <a:alpha val="0"/>
              </a:srgbClr>
            </a:solidFill>
            <a:ln w="12700">
              <a:solidFill>
                <a:srgbClr val="000000"/>
              </a:solidFill>
            </a:ln>
          </p:spPr>
        </p:sp>
      </p:grpSp>
      <p:grpSp>
        <p:nvGrpSpPr>
          <p:cNvPr name="Group 10" id="10"/>
          <p:cNvGrpSpPr/>
          <p:nvPr/>
        </p:nvGrpSpPr>
        <p:grpSpPr>
          <a:xfrm rot="-5400000">
            <a:off x="12683073" y="-2856956"/>
            <a:ext cx="7595685" cy="2185267"/>
            <a:chOff x="0" y="0"/>
            <a:chExt cx="1296447" cy="372986"/>
          </a:xfrm>
        </p:grpSpPr>
        <p:sp>
          <p:nvSpPr>
            <p:cNvPr name="Freeform 11" id="11"/>
            <p:cNvSpPr/>
            <p:nvPr/>
          </p:nvSpPr>
          <p:spPr>
            <a:xfrm flipH="false" flipV="false" rot="0">
              <a:off x="0" y="0"/>
              <a:ext cx="1296447" cy="372986"/>
            </a:xfrm>
            <a:custGeom>
              <a:avLst/>
              <a:gdLst/>
              <a:ahLst/>
              <a:cxnLst/>
              <a:rect r="r" b="b" t="t" l="l"/>
              <a:pathLst>
                <a:path h="372986" w="1296447">
                  <a:moveTo>
                    <a:pt x="1093247" y="0"/>
                  </a:moveTo>
                  <a:cubicBezTo>
                    <a:pt x="1205471" y="0"/>
                    <a:pt x="1296447" y="83496"/>
                    <a:pt x="1296447" y="186493"/>
                  </a:cubicBezTo>
                  <a:cubicBezTo>
                    <a:pt x="1296447" y="289490"/>
                    <a:pt x="1205471" y="372986"/>
                    <a:pt x="1093247" y="372986"/>
                  </a:cubicBezTo>
                  <a:lnTo>
                    <a:pt x="203200" y="372986"/>
                  </a:lnTo>
                  <a:cubicBezTo>
                    <a:pt x="90976" y="372986"/>
                    <a:pt x="0" y="289490"/>
                    <a:pt x="0" y="186493"/>
                  </a:cubicBezTo>
                  <a:cubicBezTo>
                    <a:pt x="0" y="83496"/>
                    <a:pt x="90976" y="0"/>
                    <a:pt x="203200" y="0"/>
                  </a:cubicBezTo>
                  <a:close/>
                </a:path>
              </a:pathLst>
            </a:custGeom>
            <a:solidFill>
              <a:srgbClr val="97D8F4"/>
            </a:solidFill>
          </p:spPr>
        </p:sp>
        <p:sp>
          <p:nvSpPr>
            <p:cNvPr name="TextBox 12" id="12"/>
            <p:cNvSpPr txBox="true"/>
            <p:nvPr/>
          </p:nvSpPr>
          <p:spPr>
            <a:xfrm>
              <a:off x="0" y="-38100"/>
              <a:ext cx="1296447" cy="411086"/>
            </a:xfrm>
            <a:prstGeom prst="rect">
              <a:avLst/>
            </a:prstGeom>
          </p:spPr>
          <p:txBody>
            <a:bodyPr anchor="ctr" rtlCol="false" tIns="50800" lIns="50800" bIns="50800" rIns="50800"/>
            <a:lstStyle/>
            <a:p>
              <a:pPr algn="ctr">
                <a:lnSpc>
                  <a:spcPts val="2659"/>
                </a:lnSpc>
              </a:pPr>
            </a:p>
          </p:txBody>
        </p:sp>
      </p:grpSp>
      <p:sp>
        <p:nvSpPr>
          <p:cNvPr name="Freeform 13" id="13"/>
          <p:cNvSpPr/>
          <p:nvPr/>
        </p:nvSpPr>
        <p:spPr>
          <a:xfrm flipH="false" flipV="false" rot="0">
            <a:off x="15761508" y="174094"/>
            <a:ext cx="1438815" cy="1438815"/>
          </a:xfrm>
          <a:custGeom>
            <a:avLst/>
            <a:gdLst/>
            <a:ahLst/>
            <a:cxnLst/>
            <a:rect r="r" b="b" t="t" l="l"/>
            <a:pathLst>
              <a:path h="1438815" w="1438815">
                <a:moveTo>
                  <a:pt x="0" y="0"/>
                </a:moveTo>
                <a:lnTo>
                  <a:pt x="1438815" y="0"/>
                </a:lnTo>
                <a:lnTo>
                  <a:pt x="1438815" y="1438815"/>
                </a:lnTo>
                <a:lnTo>
                  <a:pt x="0" y="1438815"/>
                </a:lnTo>
                <a:lnTo>
                  <a:pt x="0" y="0"/>
                </a:lnTo>
                <a:close/>
              </a:path>
            </a:pathLst>
          </a:custGeom>
          <a:blipFill>
            <a:blip r:embed="rId2"/>
            <a:stretch>
              <a:fillRect l="0" t="0" r="0" b="0"/>
            </a:stretch>
          </a:blipFill>
        </p:spPr>
      </p:sp>
      <p:sp>
        <p:nvSpPr>
          <p:cNvPr name="Freeform 14" id="14"/>
          <p:cNvSpPr/>
          <p:nvPr/>
        </p:nvSpPr>
        <p:spPr>
          <a:xfrm flipH="false" flipV="false" rot="0">
            <a:off x="17576807" y="9589688"/>
            <a:ext cx="402724" cy="402724"/>
          </a:xfrm>
          <a:custGeom>
            <a:avLst/>
            <a:gdLst/>
            <a:ahLst/>
            <a:cxnLst/>
            <a:rect r="r" b="b" t="t" l="l"/>
            <a:pathLst>
              <a:path h="402724" w="402724">
                <a:moveTo>
                  <a:pt x="0" y="0"/>
                </a:moveTo>
                <a:lnTo>
                  <a:pt x="402725" y="0"/>
                </a:lnTo>
                <a:lnTo>
                  <a:pt x="402725" y="402724"/>
                </a:lnTo>
                <a:lnTo>
                  <a:pt x="0" y="40272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5" id="15"/>
          <p:cNvSpPr/>
          <p:nvPr/>
        </p:nvSpPr>
        <p:spPr>
          <a:xfrm flipH="false" flipV="false" rot="0">
            <a:off x="17071856" y="9589688"/>
            <a:ext cx="402724" cy="402724"/>
          </a:xfrm>
          <a:custGeom>
            <a:avLst/>
            <a:gdLst/>
            <a:ahLst/>
            <a:cxnLst/>
            <a:rect r="r" b="b" t="t" l="l"/>
            <a:pathLst>
              <a:path h="402724" w="402724">
                <a:moveTo>
                  <a:pt x="0" y="0"/>
                </a:moveTo>
                <a:lnTo>
                  <a:pt x="402724" y="0"/>
                </a:lnTo>
                <a:lnTo>
                  <a:pt x="402724" y="402724"/>
                </a:lnTo>
                <a:lnTo>
                  <a:pt x="0" y="40272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6" id="16"/>
          <p:cNvSpPr/>
          <p:nvPr/>
        </p:nvSpPr>
        <p:spPr>
          <a:xfrm flipH="false" flipV="false" rot="0">
            <a:off x="16567938" y="9589688"/>
            <a:ext cx="402724" cy="402724"/>
          </a:xfrm>
          <a:custGeom>
            <a:avLst/>
            <a:gdLst/>
            <a:ahLst/>
            <a:cxnLst/>
            <a:rect r="r" b="b" t="t" l="l"/>
            <a:pathLst>
              <a:path h="402724" w="402724">
                <a:moveTo>
                  <a:pt x="0" y="0"/>
                </a:moveTo>
                <a:lnTo>
                  <a:pt x="402724" y="0"/>
                </a:lnTo>
                <a:lnTo>
                  <a:pt x="402724" y="402724"/>
                </a:lnTo>
                <a:lnTo>
                  <a:pt x="0" y="40272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81CBEA"/>
        </a:solidFill>
      </p:bgPr>
    </p:bg>
    <p:spTree>
      <p:nvGrpSpPr>
        <p:cNvPr id="1" name=""/>
        <p:cNvGrpSpPr/>
        <p:nvPr/>
      </p:nvGrpSpPr>
      <p:grpSpPr>
        <a:xfrm>
          <a:off x="0" y="0"/>
          <a:ext cx="0" cy="0"/>
          <a:chOff x="0" y="0"/>
          <a:chExt cx="0" cy="0"/>
        </a:xfrm>
      </p:grpSpPr>
      <p:grpSp>
        <p:nvGrpSpPr>
          <p:cNvPr name="Group 2" id="2"/>
          <p:cNvGrpSpPr/>
          <p:nvPr/>
        </p:nvGrpSpPr>
        <p:grpSpPr>
          <a:xfrm rot="-10800000">
            <a:off x="2243061" y="5317036"/>
            <a:ext cx="6782127" cy="3315057"/>
            <a:chOff x="0" y="0"/>
            <a:chExt cx="831436" cy="406400"/>
          </a:xfrm>
        </p:grpSpPr>
        <p:sp>
          <p:nvSpPr>
            <p:cNvPr name="Freeform 3" id="3"/>
            <p:cNvSpPr/>
            <p:nvPr/>
          </p:nvSpPr>
          <p:spPr>
            <a:xfrm flipH="false" flipV="false" rot="0">
              <a:off x="0" y="0"/>
              <a:ext cx="831436" cy="406400"/>
            </a:xfrm>
            <a:custGeom>
              <a:avLst/>
              <a:gdLst/>
              <a:ahLst/>
              <a:cxnLst/>
              <a:rect r="r" b="b" t="t" l="l"/>
              <a:pathLst>
                <a:path h="406400" w="831436">
                  <a:moveTo>
                    <a:pt x="628236" y="0"/>
                  </a:moveTo>
                  <a:cubicBezTo>
                    <a:pt x="740460" y="0"/>
                    <a:pt x="831436" y="90976"/>
                    <a:pt x="831436" y="203200"/>
                  </a:cubicBezTo>
                  <a:cubicBezTo>
                    <a:pt x="831436" y="315424"/>
                    <a:pt x="740460" y="406400"/>
                    <a:pt x="628236" y="406400"/>
                  </a:cubicBezTo>
                  <a:lnTo>
                    <a:pt x="203200" y="406400"/>
                  </a:lnTo>
                  <a:cubicBezTo>
                    <a:pt x="90976" y="406400"/>
                    <a:pt x="0" y="315424"/>
                    <a:pt x="0" y="203200"/>
                  </a:cubicBezTo>
                  <a:cubicBezTo>
                    <a:pt x="0" y="90976"/>
                    <a:pt x="90976" y="0"/>
                    <a:pt x="203200" y="0"/>
                  </a:cubicBezTo>
                  <a:close/>
                </a:path>
              </a:pathLst>
            </a:custGeom>
            <a:solidFill>
              <a:srgbClr val="D2E8F3"/>
            </a:solidFill>
          </p:spPr>
        </p:sp>
        <p:sp>
          <p:nvSpPr>
            <p:cNvPr name="TextBox 4" id="4"/>
            <p:cNvSpPr txBox="true"/>
            <p:nvPr/>
          </p:nvSpPr>
          <p:spPr>
            <a:xfrm>
              <a:off x="0" y="-38100"/>
              <a:ext cx="831436" cy="44450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2238093" y="1654907"/>
            <a:ext cx="3286493" cy="3286493"/>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9EFF9"/>
            </a:solidFill>
          </p:spPr>
        </p:sp>
        <p:sp>
          <p:nvSpPr>
            <p:cNvPr name="TextBox 7" id="7"/>
            <p:cNvSpPr txBox="true"/>
            <p:nvPr/>
          </p:nvSpPr>
          <p:spPr>
            <a:xfrm>
              <a:off x="76200" y="0"/>
              <a:ext cx="660400" cy="736600"/>
            </a:xfrm>
            <a:prstGeom prst="rect">
              <a:avLst/>
            </a:prstGeom>
          </p:spPr>
          <p:txBody>
            <a:bodyPr anchor="ctr" rtlCol="false" tIns="50800" lIns="50800" bIns="50800" rIns="50800"/>
            <a:lstStyle/>
            <a:p>
              <a:pPr algn="ctr">
                <a:lnSpc>
                  <a:spcPts val="5599"/>
                </a:lnSpc>
              </a:pPr>
              <a:r>
                <a:rPr lang="en-US" sz="3999">
                  <a:solidFill>
                    <a:srgbClr val="000000"/>
                  </a:solidFill>
                  <a:latin typeface="Lato Bold"/>
                </a:rPr>
                <a:t>Tekst</a:t>
              </a:r>
            </a:p>
          </p:txBody>
        </p:sp>
      </p:grpSp>
      <p:grpSp>
        <p:nvGrpSpPr>
          <p:cNvPr name="Group 8" id="8"/>
          <p:cNvGrpSpPr/>
          <p:nvPr/>
        </p:nvGrpSpPr>
        <p:grpSpPr>
          <a:xfrm rot="0">
            <a:off x="5746733" y="1654907"/>
            <a:ext cx="3286493" cy="328649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5746733" y="5317036"/>
            <a:ext cx="3286493" cy="3286493"/>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2E8F3"/>
            </a:solidFill>
          </p:spPr>
        </p:sp>
        <p:sp>
          <p:nvSpPr>
            <p:cNvPr name="TextBox 13" id="13"/>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9251054" y="5317036"/>
            <a:ext cx="3286493" cy="3286493"/>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9D9DA"/>
            </a:solidFill>
          </p:spPr>
        </p:sp>
        <p:sp>
          <p:nvSpPr>
            <p:cNvPr name="TextBox 16" id="16"/>
            <p:cNvSpPr txBox="true"/>
            <p:nvPr/>
          </p:nvSpPr>
          <p:spPr>
            <a:xfrm>
              <a:off x="76200" y="0"/>
              <a:ext cx="660400" cy="736600"/>
            </a:xfrm>
            <a:prstGeom prst="rect">
              <a:avLst/>
            </a:prstGeom>
          </p:spPr>
          <p:txBody>
            <a:bodyPr anchor="ctr" rtlCol="false" tIns="50800" lIns="50800" bIns="50800" rIns="50800"/>
            <a:lstStyle/>
            <a:p>
              <a:pPr algn="ctr">
                <a:lnSpc>
                  <a:spcPts val="5599"/>
                </a:lnSpc>
              </a:pPr>
              <a:r>
                <a:rPr lang="en-US" sz="3999">
                  <a:solidFill>
                    <a:srgbClr val="000000"/>
                  </a:solidFill>
                  <a:latin typeface="Lato Bold"/>
                </a:rPr>
                <a:t>Tekst</a:t>
              </a:r>
            </a:p>
          </p:txBody>
        </p:sp>
      </p:grpSp>
      <p:grpSp>
        <p:nvGrpSpPr>
          <p:cNvPr name="Group 17" id="17"/>
          <p:cNvGrpSpPr/>
          <p:nvPr/>
        </p:nvGrpSpPr>
        <p:grpSpPr>
          <a:xfrm rot="0">
            <a:off x="12763414" y="5317036"/>
            <a:ext cx="3286493" cy="3286493"/>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9" id="19"/>
            <p:cNvSpPr txBox="true"/>
            <p:nvPr/>
          </p:nvSpPr>
          <p:spPr>
            <a:xfrm>
              <a:off x="76200" y="0"/>
              <a:ext cx="660400" cy="736600"/>
            </a:xfrm>
            <a:prstGeom prst="rect">
              <a:avLst/>
            </a:prstGeom>
          </p:spPr>
          <p:txBody>
            <a:bodyPr anchor="ctr" rtlCol="false" tIns="50800" lIns="50800" bIns="50800" rIns="50800"/>
            <a:lstStyle/>
            <a:p>
              <a:pPr algn="ctr">
                <a:lnSpc>
                  <a:spcPts val="5599"/>
                </a:lnSpc>
              </a:pPr>
              <a:r>
                <a:rPr lang="en-US" sz="3999">
                  <a:solidFill>
                    <a:srgbClr val="929292"/>
                  </a:solidFill>
                  <a:latin typeface="Lato Bold"/>
                </a:rPr>
                <a:t>Tekst</a:t>
              </a:r>
            </a:p>
          </p:txBody>
        </p:sp>
      </p:grpSp>
      <p:grpSp>
        <p:nvGrpSpPr>
          <p:cNvPr name="Group 20" id="20"/>
          <p:cNvGrpSpPr/>
          <p:nvPr/>
        </p:nvGrpSpPr>
        <p:grpSpPr>
          <a:xfrm rot="0">
            <a:off x="2243061" y="5317036"/>
            <a:ext cx="3286493" cy="3286493"/>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700">
              <a:solidFill>
                <a:srgbClr val="000000"/>
              </a:solidFill>
            </a:ln>
          </p:spPr>
        </p:sp>
      </p:grpSp>
      <p:sp>
        <p:nvSpPr>
          <p:cNvPr name="TextBox 22" id="22"/>
          <p:cNvSpPr txBox="true"/>
          <p:nvPr/>
        </p:nvSpPr>
        <p:spPr>
          <a:xfrm rot="0">
            <a:off x="9470886" y="1844165"/>
            <a:ext cx="6570982" cy="1057275"/>
          </a:xfrm>
          <a:prstGeom prst="rect">
            <a:avLst/>
          </a:prstGeom>
        </p:spPr>
        <p:txBody>
          <a:bodyPr anchor="t" rtlCol="false" tIns="0" lIns="0" bIns="0" rIns="0">
            <a:spAutoFit/>
          </a:bodyPr>
          <a:lstStyle/>
          <a:p>
            <a:pPr algn="l">
              <a:lnSpc>
                <a:spcPts val="8399"/>
              </a:lnSpc>
            </a:pPr>
            <a:r>
              <a:rPr lang="en-US" sz="6999">
                <a:solidFill>
                  <a:srgbClr val="FFFFFF"/>
                </a:solidFill>
                <a:latin typeface="Lato Heavy"/>
              </a:rPr>
              <a:t>Tytuł slajdu</a:t>
            </a:r>
          </a:p>
        </p:txBody>
      </p:sp>
      <p:sp>
        <p:nvSpPr>
          <p:cNvPr name="TextBox 23" id="23"/>
          <p:cNvSpPr txBox="true"/>
          <p:nvPr/>
        </p:nvSpPr>
        <p:spPr>
          <a:xfrm rot="0">
            <a:off x="9470396" y="2987064"/>
            <a:ext cx="6571472" cy="1777531"/>
          </a:xfrm>
          <a:prstGeom prst="rect">
            <a:avLst/>
          </a:prstGeom>
        </p:spPr>
        <p:txBody>
          <a:bodyPr anchor="t" rtlCol="false" tIns="0" lIns="0" bIns="0" rIns="0">
            <a:spAutoFit/>
          </a:bodyPr>
          <a:lstStyle/>
          <a:p>
            <a:pPr algn="just">
              <a:lnSpc>
                <a:spcPts val="2809"/>
              </a:lnSpc>
            </a:pPr>
            <a:r>
              <a:rPr lang="en-US" sz="2006">
                <a:solidFill>
                  <a:srgbClr val="FFFFFF"/>
                </a:solidFill>
                <a:latin typeface="Lato"/>
              </a:rPr>
              <a:t>Lorem ipsum dolor sit amet, consectetur adipiscing elit. Praesent faucibus aliquam ipsum, vel placerat mauris dapibus vitae. Aenean eu placerat lacus. Donec eget nisi at enim malesuada volutpat vel non quam. Fusce risus quam, sodales porttitor justo pharetra, suscipit viverra mi. </a:t>
            </a:r>
          </a:p>
        </p:txBody>
      </p:sp>
      <p:grpSp>
        <p:nvGrpSpPr>
          <p:cNvPr name="Group 24" id="24"/>
          <p:cNvGrpSpPr/>
          <p:nvPr/>
        </p:nvGrpSpPr>
        <p:grpSpPr>
          <a:xfrm rot="-5400000">
            <a:off x="12683073" y="-2856956"/>
            <a:ext cx="7595685" cy="2185267"/>
            <a:chOff x="0" y="0"/>
            <a:chExt cx="1296447" cy="372986"/>
          </a:xfrm>
        </p:grpSpPr>
        <p:sp>
          <p:nvSpPr>
            <p:cNvPr name="Freeform 25" id="25"/>
            <p:cNvSpPr/>
            <p:nvPr/>
          </p:nvSpPr>
          <p:spPr>
            <a:xfrm flipH="false" flipV="false" rot="0">
              <a:off x="0" y="0"/>
              <a:ext cx="1296447" cy="372986"/>
            </a:xfrm>
            <a:custGeom>
              <a:avLst/>
              <a:gdLst/>
              <a:ahLst/>
              <a:cxnLst/>
              <a:rect r="r" b="b" t="t" l="l"/>
              <a:pathLst>
                <a:path h="372986" w="1296447">
                  <a:moveTo>
                    <a:pt x="1093247" y="0"/>
                  </a:moveTo>
                  <a:cubicBezTo>
                    <a:pt x="1205471" y="0"/>
                    <a:pt x="1296447" y="83496"/>
                    <a:pt x="1296447" y="186493"/>
                  </a:cubicBezTo>
                  <a:cubicBezTo>
                    <a:pt x="1296447" y="289490"/>
                    <a:pt x="1205471" y="372986"/>
                    <a:pt x="1093247" y="372986"/>
                  </a:cubicBezTo>
                  <a:lnTo>
                    <a:pt x="203200" y="372986"/>
                  </a:lnTo>
                  <a:cubicBezTo>
                    <a:pt x="90976" y="372986"/>
                    <a:pt x="0" y="289490"/>
                    <a:pt x="0" y="186493"/>
                  </a:cubicBezTo>
                  <a:cubicBezTo>
                    <a:pt x="0" y="83496"/>
                    <a:pt x="90976" y="0"/>
                    <a:pt x="203200" y="0"/>
                  </a:cubicBezTo>
                  <a:close/>
                </a:path>
              </a:pathLst>
            </a:custGeom>
            <a:solidFill>
              <a:srgbClr val="97D8F4"/>
            </a:solidFill>
          </p:spPr>
        </p:sp>
        <p:sp>
          <p:nvSpPr>
            <p:cNvPr name="TextBox 26" id="26"/>
            <p:cNvSpPr txBox="true"/>
            <p:nvPr/>
          </p:nvSpPr>
          <p:spPr>
            <a:xfrm>
              <a:off x="0" y="-38100"/>
              <a:ext cx="1296447" cy="411086"/>
            </a:xfrm>
            <a:prstGeom prst="rect">
              <a:avLst/>
            </a:prstGeom>
          </p:spPr>
          <p:txBody>
            <a:bodyPr anchor="ctr" rtlCol="false" tIns="50800" lIns="50800" bIns="50800" rIns="50800"/>
            <a:lstStyle/>
            <a:p>
              <a:pPr algn="ctr">
                <a:lnSpc>
                  <a:spcPts val="2659"/>
                </a:lnSpc>
              </a:pPr>
            </a:p>
          </p:txBody>
        </p:sp>
      </p:grpSp>
      <p:sp>
        <p:nvSpPr>
          <p:cNvPr name="Freeform 27" id="27"/>
          <p:cNvSpPr/>
          <p:nvPr/>
        </p:nvSpPr>
        <p:spPr>
          <a:xfrm flipH="false" flipV="false" rot="0">
            <a:off x="15761508" y="174094"/>
            <a:ext cx="1438815" cy="1438815"/>
          </a:xfrm>
          <a:custGeom>
            <a:avLst/>
            <a:gdLst/>
            <a:ahLst/>
            <a:cxnLst/>
            <a:rect r="r" b="b" t="t" l="l"/>
            <a:pathLst>
              <a:path h="1438815" w="1438815">
                <a:moveTo>
                  <a:pt x="0" y="0"/>
                </a:moveTo>
                <a:lnTo>
                  <a:pt x="1438815" y="0"/>
                </a:lnTo>
                <a:lnTo>
                  <a:pt x="1438815" y="1438815"/>
                </a:lnTo>
                <a:lnTo>
                  <a:pt x="0" y="1438815"/>
                </a:lnTo>
                <a:lnTo>
                  <a:pt x="0" y="0"/>
                </a:lnTo>
                <a:close/>
              </a:path>
            </a:pathLst>
          </a:custGeom>
          <a:blipFill>
            <a:blip r:embed="rId2"/>
            <a:stretch>
              <a:fillRect l="0" t="0" r="0" b="0"/>
            </a:stretch>
          </a:blipFill>
        </p:spPr>
      </p:sp>
      <p:sp>
        <p:nvSpPr>
          <p:cNvPr name="Freeform 28" id="28"/>
          <p:cNvSpPr/>
          <p:nvPr/>
        </p:nvSpPr>
        <p:spPr>
          <a:xfrm flipH="false" flipV="false" rot="0">
            <a:off x="17576807" y="9589688"/>
            <a:ext cx="402724" cy="402724"/>
          </a:xfrm>
          <a:custGeom>
            <a:avLst/>
            <a:gdLst/>
            <a:ahLst/>
            <a:cxnLst/>
            <a:rect r="r" b="b" t="t" l="l"/>
            <a:pathLst>
              <a:path h="402724" w="402724">
                <a:moveTo>
                  <a:pt x="0" y="0"/>
                </a:moveTo>
                <a:lnTo>
                  <a:pt x="402725" y="0"/>
                </a:lnTo>
                <a:lnTo>
                  <a:pt x="402725" y="402724"/>
                </a:lnTo>
                <a:lnTo>
                  <a:pt x="0" y="40272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29" id="29"/>
          <p:cNvSpPr/>
          <p:nvPr/>
        </p:nvSpPr>
        <p:spPr>
          <a:xfrm flipH="false" flipV="false" rot="0">
            <a:off x="17071856" y="9589688"/>
            <a:ext cx="402724" cy="402724"/>
          </a:xfrm>
          <a:custGeom>
            <a:avLst/>
            <a:gdLst/>
            <a:ahLst/>
            <a:cxnLst/>
            <a:rect r="r" b="b" t="t" l="l"/>
            <a:pathLst>
              <a:path h="402724" w="402724">
                <a:moveTo>
                  <a:pt x="0" y="0"/>
                </a:moveTo>
                <a:lnTo>
                  <a:pt x="402724" y="0"/>
                </a:lnTo>
                <a:lnTo>
                  <a:pt x="402724" y="402724"/>
                </a:lnTo>
                <a:lnTo>
                  <a:pt x="0" y="40272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30" id="30"/>
          <p:cNvSpPr/>
          <p:nvPr/>
        </p:nvSpPr>
        <p:spPr>
          <a:xfrm flipH="false" flipV="false" rot="0">
            <a:off x="16567938" y="9589688"/>
            <a:ext cx="402724" cy="402724"/>
          </a:xfrm>
          <a:custGeom>
            <a:avLst/>
            <a:gdLst/>
            <a:ahLst/>
            <a:cxnLst/>
            <a:rect r="r" b="b" t="t" l="l"/>
            <a:pathLst>
              <a:path h="402724" w="402724">
                <a:moveTo>
                  <a:pt x="0" y="0"/>
                </a:moveTo>
                <a:lnTo>
                  <a:pt x="402724" y="0"/>
                </a:lnTo>
                <a:lnTo>
                  <a:pt x="402724" y="402724"/>
                </a:lnTo>
                <a:lnTo>
                  <a:pt x="0" y="40272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3294742" y="1720544"/>
            <a:ext cx="9575198" cy="2985714"/>
            <a:chOff x="0" y="0"/>
            <a:chExt cx="1303326" cy="406400"/>
          </a:xfrm>
        </p:grpSpPr>
        <p:sp>
          <p:nvSpPr>
            <p:cNvPr name="Freeform 3" id="3"/>
            <p:cNvSpPr/>
            <p:nvPr/>
          </p:nvSpPr>
          <p:spPr>
            <a:xfrm flipH="false" flipV="false" rot="0">
              <a:off x="0" y="0"/>
              <a:ext cx="1303326" cy="406400"/>
            </a:xfrm>
            <a:custGeom>
              <a:avLst/>
              <a:gdLst/>
              <a:ahLst/>
              <a:cxnLst/>
              <a:rect r="r" b="b" t="t" l="l"/>
              <a:pathLst>
                <a:path h="406400" w="1303326">
                  <a:moveTo>
                    <a:pt x="1100126" y="0"/>
                  </a:moveTo>
                  <a:cubicBezTo>
                    <a:pt x="1212351" y="0"/>
                    <a:pt x="1303326" y="90976"/>
                    <a:pt x="1303326" y="203200"/>
                  </a:cubicBezTo>
                  <a:cubicBezTo>
                    <a:pt x="1303326" y="315424"/>
                    <a:pt x="1212351" y="406400"/>
                    <a:pt x="1100126" y="406400"/>
                  </a:cubicBezTo>
                  <a:lnTo>
                    <a:pt x="203200" y="406400"/>
                  </a:lnTo>
                  <a:cubicBezTo>
                    <a:pt x="90976" y="406400"/>
                    <a:pt x="0" y="315424"/>
                    <a:pt x="0" y="203200"/>
                  </a:cubicBezTo>
                  <a:cubicBezTo>
                    <a:pt x="0" y="90976"/>
                    <a:pt x="90976" y="0"/>
                    <a:pt x="203200" y="0"/>
                  </a:cubicBezTo>
                  <a:close/>
                </a:path>
              </a:pathLst>
            </a:custGeom>
            <a:solidFill>
              <a:srgbClr val="97D8F4"/>
            </a:solidFill>
          </p:spPr>
        </p:sp>
        <p:sp>
          <p:nvSpPr>
            <p:cNvPr name="TextBox 4" id="4"/>
            <p:cNvSpPr txBox="true"/>
            <p:nvPr/>
          </p:nvSpPr>
          <p:spPr>
            <a:xfrm>
              <a:off x="0" y="-38100"/>
              <a:ext cx="1303326"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5400000">
            <a:off x="-664929" y="3650643"/>
            <a:ext cx="10287000" cy="2985714"/>
            <a:chOff x="0" y="0"/>
            <a:chExt cx="1400213" cy="406400"/>
          </a:xfrm>
        </p:grpSpPr>
        <p:sp>
          <p:nvSpPr>
            <p:cNvPr name="Freeform 6" id="6"/>
            <p:cNvSpPr/>
            <p:nvPr/>
          </p:nvSpPr>
          <p:spPr>
            <a:xfrm flipH="false" flipV="false" rot="0">
              <a:off x="0" y="0"/>
              <a:ext cx="1400213" cy="406400"/>
            </a:xfrm>
            <a:custGeom>
              <a:avLst/>
              <a:gdLst/>
              <a:ahLst/>
              <a:cxnLst/>
              <a:rect r="r" b="b" t="t" l="l"/>
              <a:pathLst>
                <a:path h="406400" w="1400213">
                  <a:moveTo>
                    <a:pt x="1197013" y="0"/>
                  </a:moveTo>
                  <a:cubicBezTo>
                    <a:pt x="1309238" y="0"/>
                    <a:pt x="1400213" y="90976"/>
                    <a:pt x="1400213" y="203200"/>
                  </a:cubicBezTo>
                  <a:cubicBezTo>
                    <a:pt x="1400213" y="315424"/>
                    <a:pt x="1309238" y="406400"/>
                    <a:pt x="1197013" y="406400"/>
                  </a:cubicBezTo>
                  <a:lnTo>
                    <a:pt x="203200" y="406400"/>
                  </a:lnTo>
                  <a:cubicBezTo>
                    <a:pt x="90976" y="406400"/>
                    <a:pt x="0" y="315424"/>
                    <a:pt x="0" y="203200"/>
                  </a:cubicBezTo>
                  <a:cubicBezTo>
                    <a:pt x="0" y="90976"/>
                    <a:pt x="90976" y="0"/>
                    <a:pt x="203200" y="0"/>
                  </a:cubicBezTo>
                  <a:close/>
                </a:path>
              </a:pathLst>
            </a:custGeom>
            <a:solidFill>
              <a:srgbClr val="D2E8F3"/>
            </a:solidFill>
          </p:spPr>
        </p:sp>
        <p:sp>
          <p:nvSpPr>
            <p:cNvPr name="TextBox 7" id="7"/>
            <p:cNvSpPr txBox="true"/>
            <p:nvPr/>
          </p:nvSpPr>
          <p:spPr>
            <a:xfrm>
              <a:off x="0" y="-38100"/>
              <a:ext cx="1400213"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a:grpSpLocks noChangeAspect="true"/>
          </p:cNvGrpSpPr>
          <p:nvPr/>
        </p:nvGrpSpPr>
        <p:grpSpPr>
          <a:xfrm rot="0">
            <a:off x="1639429" y="1028700"/>
            <a:ext cx="3341957" cy="6612637"/>
            <a:chOff x="0" y="0"/>
            <a:chExt cx="2620010" cy="5184140"/>
          </a:xfrm>
        </p:grpSpPr>
        <p:sp>
          <p:nvSpPr>
            <p:cNvPr name="Freeform 9" id="9"/>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10" id="10"/>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solidFill>
              <a:srgbClr val="000000">
                <a:alpha val="0"/>
              </a:srgbClr>
            </a:solidFill>
            <a:ln w="12700">
              <a:solidFill>
                <a:srgbClr val="000000"/>
              </a:solidFill>
            </a:ln>
          </p:spPr>
        </p:sp>
        <p:sp>
          <p:nvSpPr>
            <p:cNvPr name="Freeform 11" id="11"/>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12" id="12"/>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606060"/>
            </a:solidFill>
          </p:spPr>
        </p:sp>
        <p:sp>
          <p:nvSpPr>
            <p:cNvPr name="Freeform 13" id="13"/>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14" id="14"/>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15" id="15"/>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16" id="16"/>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17" id="17"/>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E9E9E9"/>
            </a:solidFill>
          </p:spPr>
        </p:sp>
      </p:grpSp>
      <p:grpSp>
        <p:nvGrpSpPr>
          <p:cNvPr name="Group 18" id="18"/>
          <p:cNvGrpSpPr>
            <a:grpSpLocks noChangeAspect="true"/>
          </p:cNvGrpSpPr>
          <p:nvPr/>
        </p:nvGrpSpPr>
        <p:grpSpPr>
          <a:xfrm rot="0">
            <a:off x="5386077" y="2645663"/>
            <a:ext cx="3341957" cy="6612637"/>
            <a:chOff x="0" y="0"/>
            <a:chExt cx="2620010" cy="5184140"/>
          </a:xfrm>
        </p:grpSpPr>
        <p:sp>
          <p:nvSpPr>
            <p:cNvPr name="Freeform 19" id="19"/>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20" id="20"/>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solidFill>
              <a:srgbClr val="000000">
                <a:alpha val="0"/>
              </a:srgbClr>
            </a:solidFill>
            <a:ln w="12700">
              <a:solidFill>
                <a:srgbClr val="000000"/>
              </a:solidFill>
            </a:ln>
          </p:spPr>
        </p:sp>
        <p:sp>
          <p:nvSpPr>
            <p:cNvPr name="Freeform 21" id="21"/>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22" id="22"/>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606060"/>
            </a:solidFill>
          </p:spPr>
        </p:sp>
        <p:sp>
          <p:nvSpPr>
            <p:cNvPr name="Freeform 23" id="23"/>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24" id="24"/>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25" id="25"/>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26" id="26"/>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27" id="27"/>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E9E9E9"/>
            </a:solidFill>
          </p:spPr>
        </p:sp>
      </p:grpSp>
      <p:sp>
        <p:nvSpPr>
          <p:cNvPr name="AutoShape 28" id="28"/>
          <p:cNvSpPr/>
          <p:nvPr/>
        </p:nvSpPr>
        <p:spPr>
          <a:xfrm rot="0">
            <a:off x="10163523" y="4611243"/>
            <a:ext cx="6485048" cy="0"/>
          </a:xfrm>
          <a:prstGeom prst="line">
            <a:avLst/>
          </a:prstGeom>
          <a:ln cap="flat" w="38100">
            <a:solidFill>
              <a:srgbClr val="81CBEA"/>
            </a:solidFill>
            <a:prstDash val="solid"/>
            <a:headEnd type="none" len="sm" w="sm"/>
            <a:tailEnd type="none" len="sm" w="sm"/>
          </a:ln>
        </p:spPr>
      </p:sp>
      <p:sp>
        <p:nvSpPr>
          <p:cNvPr name="AutoShape 29" id="29"/>
          <p:cNvSpPr/>
          <p:nvPr/>
        </p:nvSpPr>
        <p:spPr>
          <a:xfrm rot="0">
            <a:off x="10163523" y="5734050"/>
            <a:ext cx="6485048" cy="0"/>
          </a:xfrm>
          <a:prstGeom prst="line">
            <a:avLst/>
          </a:prstGeom>
          <a:ln cap="flat" w="38100">
            <a:solidFill>
              <a:srgbClr val="81CBEA"/>
            </a:solidFill>
            <a:prstDash val="solid"/>
            <a:headEnd type="none" len="sm" w="sm"/>
            <a:tailEnd type="none" len="sm" w="sm"/>
          </a:ln>
        </p:spPr>
      </p:sp>
      <p:sp>
        <p:nvSpPr>
          <p:cNvPr name="AutoShape 30" id="30"/>
          <p:cNvSpPr/>
          <p:nvPr/>
        </p:nvSpPr>
        <p:spPr>
          <a:xfrm rot="0">
            <a:off x="10163523" y="6858000"/>
            <a:ext cx="6485048" cy="0"/>
          </a:xfrm>
          <a:prstGeom prst="line">
            <a:avLst/>
          </a:prstGeom>
          <a:ln cap="flat" w="38100">
            <a:solidFill>
              <a:srgbClr val="81CBEA"/>
            </a:solidFill>
            <a:prstDash val="solid"/>
            <a:headEnd type="none" len="sm" w="sm"/>
            <a:tailEnd type="none" len="sm" w="sm"/>
          </a:ln>
        </p:spPr>
      </p:sp>
      <p:sp>
        <p:nvSpPr>
          <p:cNvPr name="AutoShape 31" id="31"/>
          <p:cNvSpPr/>
          <p:nvPr/>
        </p:nvSpPr>
        <p:spPr>
          <a:xfrm rot="0">
            <a:off x="10163523" y="7981950"/>
            <a:ext cx="6485048" cy="0"/>
          </a:xfrm>
          <a:prstGeom prst="line">
            <a:avLst/>
          </a:prstGeom>
          <a:ln cap="flat" w="38100">
            <a:solidFill>
              <a:srgbClr val="81CBEA"/>
            </a:solidFill>
            <a:prstDash val="solid"/>
            <a:headEnd type="none" len="sm" w="sm"/>
            <a:tailEnd type="none" len="sm" w="sm"/>
          </a:ln>
        </p:spPr>
      </p:sp>
      <p:sp>
        <p:nvSpPr>
          <p:cNvPr name="Freeform 32" id="32"/>
          <p:cNvSpPr/>
          <p:nvPr/>
        </p:nvSpPr>
        <p:spPr>
          <a:xfrm flipH="false" flipV="false" rot="0">
            <a:off x="10190793" y="7310420"/>
            <a:ext cx="712727" cy="518347"/>
          </a:xfrm>
          <a:custGeom>
            <a:avLst/>
            <a:gdLst/>
            <a:ahLst/>
            <a:cxnLst/>
            <a:rect r="r" b="b" t="t" l="l"/>
            <a:pathLst>
              <a:path h="518347" w="712727">
                <a:moveTo>
                  <a:pt x="0" y="0"/>
                </a:moveTo>
                <a:lnTo>
                  <a:pt x="712727" y="0"/>
                </a:lnTo>
                <a:lnTo>
                  <a:pt x="712727" y="518347"/>
                </a:lnTo>
                <a:lnTo>
                  <a:pt x="0" y="51834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3" id="33"/>
          <p:cNvSpPr/>
          <p:nvPr/>
        </p:nvSpPr>
        <p:spPr>
          <a:xfrm flipH="false" flipV="false" rot="0">
            <a:off x="10163523" y="6096886"/>
            <a:ext cx="767267" cy="627764"/>
          </a:xfrm>
          <a:custGeom>
            <a:avLst/>
            <a:gdLst/>
            <a:ahLst/>
            <a:cxnLst/>
            <a:rect r="r" b="b" t="t" l="l"/>
            <a:pathLst>
              <a:path h="627764" w="767267">
                <a:moveTo>
                  <a:pt x="0" y="0"/>
                </a:moveTo>
                <a:lnTo>
                  <a:pt x="767267" y="0"/>
                </a:lnTo>
                <a:lnTo>
                  <a:pt x="767267" y="627764"/>
                </a:lnTo>
                <a:lnTo>
                  <a:pt x="0" y="62776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34" id="34"/>
          <p:cNvSpPr/>
          <p:nvPr/>
        </p:nvSpPr>
        <p:spPr>
          <a:xfrm flipH="false" flipV="false" rot="0">
            <a:off x="10191674" y="4925375"/>
            <a:ext cx="637419" cy="637419"/>
          </a:xfrm>
          <a:custGeom>
            <a:avLst/>
            <a:gdLst/>
            <a:ahLst/>
            <a:cxnLst/>
            <a:rect r="r" b="b" t="t" l="l"/>
            <a:pathLst>
              <a:path h="637419" w="637419">
                <a:moveTo>
                  <a:pt x="0" y="0"/>
                </a:moveTo>
                <a:lnTo>
                  <a:pt x="637419" y="0"/>
                </a:lnTo>
                <a:lnTo>
                  <a:pt x="637419" y="637419"/>
                </a:lnTo>
                <a:lnTo>
                  <a:pt x="0" y="63741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35" id="35"/>
          <p:cNvSpPr/>
          <p:nvPr/>
        </p:nvSpPr>
        <p:spPr>
          <a:xfrm flipH="false" flipV="false" rot="0">
            <a:off x="10267187" y="3769508"/>
            <a:ext cx="533756" cy="732427"/>
          </a:xfrm>
          <a:custGeom>
            <a:avLst/>
            <a:gdLst/>
            <a:ahLst/>
            <a:cxnLst/>
            <a:rect r="r" b="b" t="t" l="l"/>
            <a:pathLst>
              <a:path h="732427" w="533756">
                <a:moveTo>
                  <a:pt x="0" y="0"/>
                </a:moveTo>
                <a:lnTo>
                  <a:pt x="533756" y="0"/>
                </a:lnTo>
                <a:lnTo>
                  <a:pt x="533756" y="732427"/>
                </a:lnTo>
                <a:lnTo>
                  <a:pt x="0" y="73242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36" id="36"/>
          <p:cNvSpPr txBox="true"/>
          <p:nvPr/>
        </p:nvSpPr>
        <p:spPr>
          <a:xfrm rot="0">
            <a:off x="10163523" y="2127496"/>
            <a:ext cx="7095777" cy="1076325"/>
          </a:xfrm>
          <a:prstGeom prst="rect">
            <a:avLst/>
          </a:prstGeom>
        </p:spPr>
        <p:txBody>
          <a:bodyPr anchor="t" rtlCol="false" tIns="0" lIns="0" bIns="0" rIns="0">
            <a:spAutoFit/>
          </a:bodyPr>
          <a:lstStyle/>
          <a:p>
            <a:pPr algn="l">
              <a:lnSpc>
                <a:spcPts val="8400"/>
              </a:lnSpc>
            </a:pPr>
            <a:r>
              <a:rPr lang="en-US" sz="7000">
                <a:solidFill>
                  <a:srgbClr val="81CBEA"/>
                </a:solidFill>
                <a:latin typeface="Lato Bold"/>
              </a:rPr>
              <a:t>Tytuł slajdu</a:t>
            </a:r>
          </a:p>
        </p:txBody>
      </p:sp>
      <p:sp>
        <p:nvSpPr>
          <p:cNvPr name="TextBox 37" id="37"/>
          <p:cNvSpPr txBox="true"/>
          <p:nvPr/>
        </p:nvSpPr>
        <p:spPr>
          <a:xfrm rot="0">
            <a:off x="11181212" y="3911002"/>
            <a:ext cx="4681201" cy="466725"/>
          </a:xfrm>
          <a:prstGeom prst="rect">
            <a:avLst/>
          </a:prstGeom>
        </p:spPr>
        <p:txBody>
          <a:bodyPr anchor="t" rtlCol="false" tIns="0" lIns="0" bIns="0" rIns="0">
            <a:spAutoFit/>
          </a:bodyPr>
          <a:lstStyle/>
          <a:p>
            <a:pPr algn="l">
              <a:lnSpc>
                <a:spcPts val="3600"/>
              </a:lnSpc>
            </a:pPr>
            <a:r>
              <a:rPr lang="en-US" sz="3000">
                <a:solidFill>
                  <a:srgbClr val="929292"/>
                </a:solidFill>
                <a:latin typeface="Lato Ultra-Bold"/>
              </a:rPr>
              <a:t>Tekst</a:t>
            </a:r>
          </a:p>
        </p:txBody>
      </p:sp>
      <p:sp>
        <p:nvSpPr>
          <p:cNvPr name="TextBox 38" id="38"/>
          <p:cNvSpPr txBox="true"/>
          <p:nvPr/>
        </p:nvSpPr>
        <p:spPr>
          <a:xfrm rot="0">
            <a:off x="11181212" y="6186593"/>
            <a:ext cx="4681201" cy="466725"/>
          </a:xfrm>
          <a:prstGeom prst="rect">
            <a:avLst/>
          </a:prstGeom>
        </p:spPr>
        <p:txBody>
          <a:bodyPr anchor="t" rtlCol="false" tIns="0" lIns="0" bIns="0" rIns="0">
            <a:spAutoFit/>
          </a:bodyPr>
          <a:lstStyle/>
          <a:p>
            <a:pPr algn="l">
              <a:lnSpc>
                <a:spcPts val="3600"/>
              </a:lnSpc>
            </a:pPr>
            <a:r>
              <a:rPr lang="en-US" sz="3000">
                <a:solidFill>
                  <a:srgbClr val="929292"/>
                </a:solidFill>
                <a:latin typeface="Lato Bold"/>
              </a:rPr>
              <a:t>Tekst</a:t>
            </a:r>
          </a:p>
        </p:txBody>
      </p:sp>
      <p:sp>
        <p:nvSpPr>
          <p:cNvPr name="TextBox 39" id="39"/>
          <p:cNvSpPr txBox="true"/>
          <p:nvPr/>
        </p:nvSpPr>
        <p:spPr>
          <a:xfrm rot="0">
            <a:off x="11181212" y="7331469"/>
            <a:ext cx="4681201" cy="466725"/>
          </a:xfrm>
          <a:prstGeom prst="rect">
            <a:avLst/>
          </a:prstGeom>
        </p:spPr>
        <p:txBody>
          <a:bodyPr anchor="t" rtlCol="false" tIns="0" lIns="0" bIns="0" rIns="0">
            <a:spAutoFit/>
          </a:bodyPr>
          <a:lstStyle/>
          <a:p>
            <a:pPr algn="l">
              <a:lnSpc>
                <a:spcPts val="3600"/>
              </a:lnSpc>
            </a:pPr>
            <a:r>
              <a:rPr lang="en-US" sz="3000">
                <a:solidFill>
                  <a:srgbClr val="929292"/>
                </a:solidFill>
                <a:latin typeface="Lato Bold"/>
              </a:rPr>
              <a:t>Tekst</a:t>
            </a:r>
          </a:p>
        </p:txBody>
      </p:sp>
      <p:sp>
        <p:nvSpPr>
          <p:cNvPr name="TextBox 40" id="40"/>
          <p:cNvSpPr txBox="true"/>
          <p:nvPr/>
        </p:nvSpPr>
        <p:spPr>
          <a:xfrm rot="0">
            <a:off x="11181212" y="5005959"/>
            <a:ext cx="4681201" cy="466725"/>
          </a:xfrm>
          <a:prstGeom prst="rect">
            <a:avLst/>
          </a:prstGeom>
        </p:spPr>
        <p:txBody>
          <a:bodyPr anchor="t" rtlCol="false" tIns="0" lIns="0" bIns="0" rIns="0">
            <a:spAutoFit/>
          </a:bodyPr>
          <a:lstStyle/>
          <a:p>
            <a:pPr algn="l">
              <a:lnSpc>
                <a:spcPts val="3600"/>
              </a:lnSpc>
            </a:pPr>
            <a:r>
              <a:rPr lang="en-US" sz="3000">
                <a:solidFill>
                  <a:srgbClr val="929292"/>
                </a:solidFill>
                <a:latin typeface="Lato Ultra-Bold"/>
              </a:rPr>
              <a:t>Tekst</a:t>
            </a:r>
          </a:p>
        </p:txBody>
      </p:sp>
      <p:sp>
        <p:nvSpPr>
          <p:cNvPr name="Freeform 41" id="41"/>
          <p:cNvSpPr/>
          <p:nvPr/>
        </p:nvSpPr>
        <p:spPr>
          <a:xfrm flipH="false" flipV="false" rot="0">
            <a:off x="17576807" y="9589688"/>
            <a:ext cx="402724" cy="402724"/>
          </a:xfrm>
          <a:custGeom>
            <a:avLst/>
            <a:gdLst/>
            <a:ahLst/>
            <a:cxnLst/>
            <a:rect r="r" b="b" t="t" l="l"/>
            <a:pathLst>
              <a:path h="402724" w="402724">
                <a:moveTo>
                  <a:pt x="0" y="0"/>
                </a:moveTo>
                <a:lnTo>
                  <a:pt x="402725" y="0"/>
                </a:lnTo>
                <a:lnTo>
                  <a:pt x="402725" y="402724"/>
                </a:lnTo>
                <a:lnTo>
                  <a:pt x="0" y="40272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42" id="42"/>
          <p:cNvSpPr/>
          <p:nvPr/>
        </p:nvSpPr>
        <p:spPr>
          <a:xfrm flipH="false" flipV="false" rot="0">
            <a:off x="17071856" y="9589688"/>
            <a:ext cx="402724" cy="402724"/>
          </a:xfrm>
          <a:custGeom>
            <a:avLst/>
            <a:gdLst/>
            <a:ahLst/>
            <a:cxnLst/>
            <a:rect r="r" b="b" t="t" l="l"/>
            <a:pathLst>
              <a:path h="402724" w="402724">
                <a:moveTo>
                  <a:pt x="0" y="0"/>
                </a:moveTo>
                <a:lnTo>
                  <a:pt x="402724" y="0"/>
                </a:lnTo>
                <a:lnTo>
                  <a:pt x="402724" y="402724"/>
                </a:lnTo>
                <a:lnTo>
                  <a:pt x="0" y="40272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43" id="43"/>
          <p:cNvSpPr/>
          <p:nvPr/>
        </p:nvSpPr>
        <p:spPr>
          <a:xfrm flipH="false" flipV="false" rot="0">
            <a:off x="16567938" y="9589688"/>
            <a:ext cx="402724" cy="402724"/>
          </a:xfrm>
          <a:custGeom>
            <a:avLst/>
            <a:gdLst/>
            <a:ahLst/>
            <a:cxnLst/>
            <a:rect r="r" b="b" t="t" l="l"/>
            <a:pathLst>
              <a:path h="402724" w="402724">
                <a:moveTo>
                  <a:pt x="0" y="0"/>
                </a:moveTo>
                <a:lnTo>
                  <a:pt x="402724" y="0"/>
                </a:lnTo>
                <a:lnTo>
                  <a:pt x="402724" y="402724"/>
                </a:lnTo>
                <a:lnTo>
                  <a:pt x="0" y="40272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nvGrpSpPr>
          <p:cNvPr name="Group 44" id="44"/>
          <p:cNvGrpSpPr/>
          <p:nvPr/>
        </p:nvGrpSpPr>
        <p:grpSpPr>
          <a:xfrm rot="-5400000">
            <a:off x="12683073" y="-2856956"/>
            <a:ext cx="7595685" cy="2185267"/>
            <a:chOff x="0" y="0"/>
            <a:chExt cx="1296447" cy="372986"/>
          </a:xfrm>
        </p:grpSpPr>
        <p:sp>
          <p:nvSpPr>
            <p:cNvPr name="Freeform 45" id="45"/>
            <p:cNvSpPr/>
            <p:nvPr/>
          </p:nvSpPr>
          <p:spPr>
            <a:xfrm flipH="false" flipV="false" rot="0">
              <a:off x="0" y="0"/>
              <a:ext cx="1296447" cy="372986"/>
            </a:xfrm>
            <a:custGeom>
              <a:avLst/>
              <a:gdLst/>
              <a:ahLst/>
              <a:cxnLst/>
              <a:rect r="r" b="b" t="t" l="l"/>
              <a:pathLst>
                <a:path h="372986" w="1296447">
                  <a:moveTo>
                    <a:pt x="1093247" y="0"/>
                  </a:moveTo>
                  <a:cubicBezTo>
                    <a:pt x="1205471" y="0"/>
                    <a:pt x="1296447" y="83496"/>
                    <a:pt x="1296447" y="186493"/>
                  </a:cubicBezTo>
                  <a:cubicBezTo>
                    <a:pt x="1296447" y="289490"/>
                    <a:pt x="1205471" y="372986"/>
                    <a:pt x="1093247" y="372986"/>
                  </a:cubicBezTo>
                  <a:lnTo>
                    <a:pt x="203200" y="372986"/>
                  </a:lnTo>
                  <a:cubicBezTo>
                    <a:pt x="90976" y="372986"/>
                    <a:pt x="0" y="289490"/>
                    <a:pt x="0" y="186493"/>
                  </a:cubicBezTo>
                  <a:cubicBezTo>
                    <a:pt x="0" y="83496"/>
                    <a:pt x="90976" y="0"/>
                    <a:pt x="203200" y="0"/>
                  </a:cubicBezTo>
                  <a:close/>
                </a:path>
              </a:pathLst>
            </a:custGeom>
            <a:solidFill>
              <a:srgbClr val="97D8F4"/>
            </a:solidFill>
          </p:spPr>
        </p:sp>
        <p:sp>
          <p:nvSpPr>
            <p:cNvPr name="TextBox 46" id="46"/>
            <p:cNvSpPr txBox="true"/>
            <p:nvPr/>
          </p:nvSpPr>
          <p:spPr>
            <a:xfrm>
              <a:off x="0" y="-38100"/>
              <a:ext cx="1296447" cy="411086"/>
            </a:xfrm>
            <a:prstGeom prst="rect">
              <a:avLst/>
            </a:prstGeom>
          </p:spPr>
          <p:txBody>
            <a:bodyPr anchor="ctr" rtlCol="false" tIns="50800" lIns="50800" bIns="50800" rIns="50800"/>
            <a:lstStyle/>
            <a:p>
              <a:pPr algn="ctr">
                <a:lnSpc>
                  <a:spcPts val="2659"/>
                </a:lnSpc>
              </a:pPr>
            </a:p>
          </p:txBody>
        </p:sp>
      </p:grpSp>
      <p:sp>
        <p:nvSpPr>
          <p:cNvPr name="Freeform 47" id="47"/>
          <p:cNvSpPr/>
          <p:nvPr/>
        </p:nvSpPr>
        <p:spPr>
          <a:xfrm flipH="false" flipV="false" rot="0">
            <a:off x="15761508" y="174094"/>
            <a:ext cx="1438815" cy="1438815"/>
          </a:xfrm>
          <a:custGeom>
            <a:avLst/>
            <a:gdLst/>
            <a:ahLst/>
            <a:cxnLst/>
            <a:rect r="r" b="b" t="t" l="l"/>
            <a:pathLst>
              <a:path h="1438815" w="1438815">
                <a:moveTo>
                  <a:pt x="0" y="0"/>
                </a:moveTo>
                <a:lnTo>
                  <a:pt x="1438815" y="0"/>
                </a:lnTo>
                <a:lnTo>
                  <a:pt x="1438815" y="1438815"/>
                </a:lnTo>
                <a:lnTo>
                  <a:pt x="0" y="1438815"/>
                </a:lnTo>
                <a:lnTo>
                  <a:pt x="0" y="0"/>
                </a:lnTo>
                <a:close/>
              </a:path>
            </a:pathLst>
          </a:custGeom>
          <a:blipFill>
            <a:blip r:embed="rId14"/>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DAGGoHW4YnY</dc:identifier>
  <dcterms:modified xsi:type="dcterms:W3CDTF">2011-08-01T06:04:30Z</dcterms:modified>
  <cp:revision>1</cp:revision>
  <dc:title>Szablon_prezentacji_SSPWr</dc:title>
</cp:coreProperties>
</file>